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12192000"/>
  <p:notesSz cx="6858000" cy="9144000"/>
  <p:embeddedFontLst>
    <p:embeddedFont>
      <p:font typeface="Corbel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hqRzM0nP4m9kXXCvCMqrKI9wKa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31E9374-33E0-4F54-941B-476767F9C48A}">
  <a:tblStyle styleId="{E31E9374-33E0-4F54-941B-476767F9C48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BF0"/>
          </a:solidFill>
        </a:fill>
      </a:tcStyle>
    </a:wholeTbl>
    <a:band1H>
      <a:tcTxStyle/>
      <a:tcStyle>
        <a:fill>
          <a:solidFill>
            <a:srgbClr val="CDD5E0"/>
          </a:solidFill>
        </a:fill>
      </a:tcStyle>
    </a:band1H>
    <a:band2H>
      <a:tcTxStyle/>
    </a:band2H>
    <a:band1V>
      <a:tcTxStyle/>
      <a:tcStyle>
        <a:fill>
          <a:solidFill>
            <a:srgbClr val="CDD5E0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5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5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Corbel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Corbel-italic.fntdata"/><Relationship Id="rId25" Type="http://schemas.openxmlformats.org/officeDocument/2006/relationships/font" Target="fonts/Corbel-bold.fntdata"/><Relationship Id="rId28" Type="http://customschemas.google.com/relationships/presentationmetadata" Target="metadata"/><Relationship Id="rId27" Type="http://schemas.openxmlformats.org/officeDocument/2006/relationships/font" Target="fonts/Corbel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5" name="Google Shape;365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01">
  <p:cSld name="Title Slide_0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6343650" y="1494999"/>
            <a:ext cx="5143500" cy="2090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orbel"/>
              <a:buNone/>
              <a:defRPr b="1" sz="5400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6343650" y="4279971"/>
            <a:ext cx="5143500" cy="50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9"/>
          <p:cNvSpPr/>
          <p:nvPr>
            <p:ph idx="2" type="pic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grpSp>
        <p:nvGrpSpPr>
          <p:cNvPr id="19" name="Google Shape;19;p19"/>
          <p:cNvGrpSpPr/>
          <p:nvPr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</p:grpSpPr>
        <p:sp>
          <p:nvSpPr>
            <p:cNvPr id="20" name="Google Shape;20;p19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9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22;p19"/>
          <p:cNvSpPr/>
          <p:nvPr/>
        </p:nvSpPr>
        <p:spPr>
          <a:xfrm>
            <a:off x="9931802" y="239595"/>
            <a:ext cx="2059570" cy="654018"/>
          </a:xfrm>
          <a:custGeom>
            <a:rect b="b" l="l" r="r" t="t"/>
            <a:pathLst>
              <a:path extrusionOk="0" h="953227" w="3001811">
                <a:moveTo>
                  <a:pt x="0" y="0"/>
                </a:moveTo>
                <a:lnTo>
                  <a:pt x="3001811" y="0"/>
                </a:lnTo>
                <a:lnTo>
                  <a:pt x="3001811" y="953226"/>
                </a:lnTo>
                <a:lnTo>
                  <a:pt x="0" y="953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6042" l="0" r="0" t="-60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02">
  <p:cSld name="Title Slide_0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8"/>
          <p:cNvSpPr txBox="1"/>
          <p:nvPr>
            <p:ph type="ctrTitle"/>
          </p:nvPr>
        </p:nvSpPr>
        <p:spPr>
          <a:xfrm>
            <a:off x="6343650" y="2173288"/>
            <a:ext cx="5143500" cy="2090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b="1" sz="540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>
            <p:ph idx="1" type="subTitle"/>
          </p:nvPr>
        </p:nvSpPr>
        <p:spPr>
          <a:xfrm>
            <a:off x="6343650" y="4279971"/>
            <a:ext cx="5143500" cy="50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9" name="Google Shape;139;p28"/>
          <p:cNvSpPr/>
          <p:nvPr>
            <p:ph idx="2" type="pic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grpSp>
        <p:nvGrpSpPr>
          <p:cNvPr id="140" name="Google Shape;140;p28"/>
          <p:cNvGrpSpPr/>
          <p:nvPr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</p:grpSpPr>
        <p:sp>
          <p:nvSpPr>
            <p:cNvPr id="141" name="Google Shape;141;p28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3" name="Google Shape;143;p28"/>
          <p:cNvCxnSpPr/>
          <p:nvPr/>
        </p:nvCxnSpPr>
        <p:spPr>
          <a:xfrm>
            <a:off x="6469778" y="4233582"/>
            <a:ext cx="2532336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4" name="Google Shape;144;p28"/>
          <p:cNvSpPr/>
          <p:nvPr/>
        </p:nvSpPr>
        <p:spPr>
          <a:xfrm>
            <a:off x="9931802" y="239595"/>
            <a:ext cx="2059570" cy="654018"/>
          </a:xfrm>
          <a:custGeom>
            <a:rect b="b" l="l" r="r" t="t"/>
            <a:pathLst>
              <a:path extrusionOk="0" h="953227" w="3001811">
                <a:moveTo>
                  <a:pt x="0" y="0"/>
                </a:moveTo>
                <a:lnTo>
                  <a:pt x="3001811" y="0"/>
                </a:lnTo>
                <a:lnTo>
                  <a:pt x="3001811" y="953226"/>
                </a:lnTo>
                <a:lnTo>
                  <a:pt x="0" y="953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6042" l="0" r="0" t="-60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Image">
  <p:cSld name="Section Header with Image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9"/>
          <p:cNvSpPr txBox="1"/>
          <p:nvPr>
            <p:ph type="title"/>
          </p:nvPr>
        </p:nvSpPr>
        <p:spPr>
          <a:xfrm>
            <a:off x="831850" y="182563"/>
            <a:ext cx="10515600" cy="9401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rbel"/>
              <a:buNone/>
              <a:defRPr b="1" sz="4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idx="1" type="body"/>
          </p:nvPr>
        </p:nvSpPr>
        <p:spPr>
          <a:xfrm>
            <a:off x="2139388" y="1154832"/>
            <a:ext cx="7900525" cy="7644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9" name="Google Shape;149;p29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9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29"/>
          <p:cNvSpPr/>
          <p:nvPr>
            <p:ph idx="2" type="pic"/>
          </p:nvPr>
        </p:nvSpPr>
        <p:spPr>
          <a:xfrm>
            <a:off x="2993041" y="2270376"/>
            <a:ext cx="6206400" cy="458762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52" name="Google Shape;152;p29"/>
          <p:cNvSpPr/>
          <p:nvPr/>
        </p:nvSpPr>
        <p:spPr>
          <a:xfrm>
            <a:off x="515938" y="6279152"/>
            <a:ext cx="1292065" cy="410296"/>
          </a:xfrm>
          <a:custGeom>
            <a:rect b="b" l="l" r="r" t="t"/>
            <a:pathLst>
              <a:path extrusionOk="0" h="953227" w="3001811">
                <a:moveTo>
                  <a:pt x="0" y="0"/>
                </a:moveTo>
                <a:lnTo>
                  <a:pt x="3001811" y="0"/>
                </a:lnTo>
                <a:lnTo>
                  <a:pt x="3001811" y="953226"/>
                </a:lnTo>
                <a:lnTo>
                  <a:pt x="0" y="953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6042" l="0" r="0" t="-60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3">
  <p:cSld name="Title and Content 03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/>
          <p:nvPr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0"/>
          <p:cNvSpPr/>
          <p:nvPr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0"/>
          <p:cNvSpPr/>
          <p:nvPr>
            <p:ph idx="2" type="pic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30"/>
          <p:cNvSpPr/>
          <p:nvPr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0"/>
          <p:cNvSpPr/>
          <p:nvPr/>
        </p:nvSpPr>
        <p:spPr>
          <a:xfrm>
            <a:off x="1526011" y="1823757"/>
            <a:ext cx="832104" cy="832104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0"/>
          <p:cNvSpPr txBox="1"/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1"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219126" y="3207024"/>
            <a:ext cx="3445566" cy="2504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30"/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30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0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30"/>
          <p:cNvSpPr/>
          <p:nvPr>
            <p:ph idx="3" type="pic"/>
          </p:nvPr>
        </p:nvSpPr>
        <p:spPr>
          <a:xfrm>
            <a:off x="3883819" y="1630018"/>
            <a:ext cx="4424362" cy="4373217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sp>
      <p:sp>
        <p:nvSpPr>
          <p:cNvPr id="165" name="Google Shape;165;p30"/>
          <p:cNvSpPr txBox="1"/>
          <p:nvPr>
            <p:ph idx="4" type="body"/>
          </p:nvPr>
        </p:nvSpPr>
        <p:spPr>
          <a:xfrm>
            <a:off x="8527490" y="3207024"/>
            <a:ext cx="3445200" cy="2504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30"/>
          <p:cNvSpPr txBox="1"/>
          <p:nvPr>
            <p:ph idx="5" type="body"/>
          </p:nvPr>
        </p:nvSpPr>
        <p:spPr>
          <a:xfrm>
            <a:off x="219126" y="2711636"/>
            <a:ext cx="3445566" cy="495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 cap="none"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30"/>
          <p:cNvSpPr txBox="1"/>
          <p:nvPr>
            <p:ph idx="6" type="body"/>
          </p:nvPr>
        </p:nvSpPr>
        <p:spPr>
          <a:xfrm>
            <a:off x="8527124" y="2711636"/>
            <a:ext cx="3445566" cy="495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 cap="none"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30"/>
          <p:cNvSpPr/>
          <p:nvPr>
            <p:ph idx="7" type="pic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0"/>
          <p:cNvSpPr/>
          <p:nvPr/>
        </p:nvSpPr>
        <p:spPr>
          <a:xfrm>
            <a:off x="515938" y="6279152"/>
            <a:ext cx="1292065" cy="410296"/>
          </a:xfrm>
          <a:custGeom>
            <a:rect b="b" l="l" r="r" t="t"/>
            <a:pathLst>
              <a:path extrusionOk="0" h="953227" w="3001811">
                <a:moveTo>
                  <a:pt x="0" y="0"/>
                </a:moveTo>
                <a:lnTo>
                  <a:pt x="3001811" y="0"/>
                </a:lnTo>
                <a:lnTo>
                  <a:pt x="3001811" y="953226"/>
                </a:lnTo>
                <a:lnTo>
                  <a:pt x="0" y="953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6042" l="0" r="0" t="-60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03">
  <p:cSld name="1_Title and Content 03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/>
          <p:nvPr/>
        </p:nvSpPr>
        <p:spPr>
          <a:xfrm>
            <a:off x="3826276" y="1630018"/>
            <a:ext cx="4563122" cy="437321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4265795" y="1878209"/>
            <a:ext cx="687689" cy="68768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1"/>
          <p:cNvSpPr txBox="1"/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1"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4466933" y="2676062"/>
            <a:ext cx="3445566" cy="2296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31"/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1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1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31"/>
          <p:cNvSpPr/>
          <p:nvPr>
            <p:ph idx="2" type="pic"/>
          </p:nvPr>
        </p:nvSpPr>
        <p:spPr>
          <a:xfrm>
            <a:off x="4401841" y="1970617"/>
            <a:ext cx="415597" cy="502873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31"/>
          <p:cNvSpPr/>
          <p:nvPr/>
        </p:nvSpPr>
        <p:spPr>
          <a:xfrm>
            <a:off x="515938" y="6279152"/>
            <a:ext cx="1292065" cy="410296"/>
          </a:xfrm>
          <a:custGeom>
            <a:rect b="b" l="l" r="r" t="t"/>
            <a:pathLst>
              <a:path extrusionOk="0" h="953227" w="3001811">
                <a:moveTo>
                  <a:pt x="0" y="0"/>
                </a:moveTo>
                <a:lnTo>
                  <a:pt x="3001811" y="0"/>
                </a:lnTo>
                <a:lnTo>
                  <a:pt x="3001811" y="953226"/>
                </a:lnTo>
                <a:lnTo>
                  <a:pt x="0" y="953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6042" l="0" r="0" t="-60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1"/>
          <p:cNvSpPr/>
          <p:nvPr>
            <p:ph idx="3" type="pic"/>
          </p:nvPr>
        </p:nvSpPr>
        <p:spPr>
          <a:xfrm>
            <a:off x="0" y="1630017"/>
            <a:ext cx="4164764" cy="4373217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sp>
      <p:sp>
        <p:nvSpPr>
          <p:cNvPr id="181" name="Google Shape;181;p31"/>
          <p:cNvSpPr/>
          <p:nvPr>
            <p:ph idx="4" type="pic"/>
          </p:nvPr>
        </p:nvSpPr>
        <p:spPr>
          <a:xfrm>
            <a:off x="8389397" y="1630017"/>
            <a:ext cx="3802601" cy="4373217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sp>
      <p:sp>
        <p:nvSpPr>
          <p:cNvPr id="182" name="Google Shape;182;p31"/>
          <p:cNvSpPr/>
          <p:nvPr/>
        </p:nvSpPr>
        <p:spPr>
          <a:xfrm>
            <a:off x="7399539" y="5047609"/>
            <a:ext cx="687689" cy="68768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1"/>
          <p:cNvSpPr/>
          <p:nvPr>
            <p:ph idx="5" type="pic"/>
          </p:nvPr>
        </p:nvSpPr>
        <p:spPr>
          <a:xfrm>
            <a:off x="7535585" y="5140017"/>
            <a:ext cx="415597" cy="502873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1"/>
          <p:cNvSpPr txBox="1"/>
          <p:nvPr>
            <p:ph idx="6" type="body"/>
          </p:nvPr>
        </p:nvSpPr>
        <p:spPr>
          <a:xfrm>
            <a:off x="4466933" y="5135061"/>
            <a:ext cx="2796560" cy="495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 cap="none"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31"/>
          <p:cNvSpPr txBox="1"/>
          <p:nvPr>
            <p:ph idx="7" type="body"/>
          </p:nvPr>
        </p:nvSpPr>
        <p:spPr>
          <a:xfrm>
            <a:off x="5115939" y="1978101"/>
            <a:ext cx="2796560" cy="495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 cap="none"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32"/>
          <p:cNvGrpSpPr/>
          <p:nvPr/>
        </p:nvGrpSpPr>
        <p:grpSpPr>
          <a:xfrm rot="-2149226">
            <a:off x="7430044" y="-1843126"/>
            <a:ext cx="4436224" cy="5482435"/>
            <a:chOff x="11114088" y="2241550"/>
            <a:chExt cx="1905000" cy="2354263"/>
          </a:xfrm>
        </p:grpSpPr>
        <p:sp>
          <p:nvSpPr>
            <p:cNvPr id="188" name="Google Shape;188;p32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11728451" y="3071813"/>
              <a:ext cx="306388" cy="719138"/>
            </a:xfrm>
            <a:custGeom>
              <a:rect b="b" l="l" r="r" t="t"/>
              <a:pathLst>
                <a:path extrusionOk="0" h="169" w="72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32"/>
          <p:cNvSpPr txBox="1"/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1"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2"/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2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2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515938" y="6279152"/>
            <a:ext cx="1292065" cy="410296"/>
          </a:xfrm>
          <a:custGeom>
            <a:rect b="b" l="l" r="r" t="t"/>
            <a:pathLst>
              <a:path extrusionOk="0" h="953227" w="3001811">
                <a:moveTo>
                  <a:pt x="0" y="0"/>
                </a:moveTo>
                <a:lnTo>
                  <a:pt x="3001811" y="0"/>
                </a:lnTo>
                <a:lnTo>
                  <a:pt x="3001811" y="953226"/>
                </a:lnTo>
                <a:lnTo>
                  <a:pt x="0" y="953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6042" l="0" r="0" t="-60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_02">
  <p:cSld name="1_Title Slide_0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3"/>
          <p:cNvSpPr/>
          <p:nvPr>
            <p:ph idx="2" type="pic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grpSp>
        <p:nvGrpSpPr>
          <p:cNvPr id="199" name="Google Shape;199;p33"/>
          <p:cNvGrpSpPr/>
          <p:nvPr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</p:grpSpPr>
        <p:sp>
          <p:nvSpPr>
            <p:cNvPr id="200" name="Google Shape;200;p33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3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2" name="Google Shape;202;p33"/>
          <p:cNvCxnSpPr/>
          <p:nvPr/>
        </p:nvCxnSpPr>
        <p:spPr>
          <a:xfrm>
            <a:off x="6469778" y="4291457"/>
            <a:ext cx="501141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3" name="Google Shape;203;p33"/>
          <p:cNvSpPr txBox="1"/>
          <p:nvPr>
            <p:ph type="title"/>
          </p:nvPr>
        </p:nvSpPr>
        <p:spPr>
          <a:xfrm>
            <a:off x="6469778" y="3158641"/>
            <a:ext cx="5011410" cy="9218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  <a:defRPr b="1" sz="6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3"/>
          <p:cNvSpPr txBox="1"/>
          <p:nvPr/>
        </p:nvSpPr>
        <p:spPr>
          <a:xfrm>
            <a:off x="9918266" y="4485649"/>
            <a:ext cx="1747778" cy="6733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</a:pPr>
            <a:r>
              <a:rPr b="1" lang="en-US" sz="300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CLICK</a:t>
            </a:r>
            <a:r>
              <a:rPr b="1" lang="en-US" sz="600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4"/>
          <p:cNvSpPr/>
          <p:nvPr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lt1">
              <a:alpha val="1568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4"/>
          <p:cNvSpPr txBox="1"/>
          <p:nvPr>
            <p:ph type="ctrTitle"/>
          </p:nvPr>
        </p:nvSpPr>
        <p:spPr>
          <a:xfrm>
            <a:off x="6343650" y="2173288"/>
            <a:ext cx="5143500" cy="2090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b="1" sz="540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4"/>
          <p:cNvSpPr txBox="1"/>
          <p:nvPr>
            <p:ph idx="1" type="subTitle"/>
          </p:nvPr>
        </p:nvSpPr>
        <p:spPr>
          <a:xfrm>
            <a:off x="6343650" y="4279971"/>
            <a:ext cx="5143500" cy="50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grpSp>
        <p:nvGrpSpPr>
          <p:cNvPr id="210" name="Google Shape;210;p34"/>
          <p:cNvGrpSpPr/>
          <p:nvPr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</p:grpSpPr>
        <p:sp>
          <p:nvSpPr>
            <p:cNvPr id="211" name="Google Shape;211;p34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34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3" name="Google Shape;213;p34"/>
          <p:cNvCxnSpPr/>
          <p:nvPr/>
        </p:nvCxnSpPr>
        <p:spPr>
          <a:xfrm>
            <a:off x="6469778" y="4233582"/>
            <a:ext cx="2532336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4" name="Google Shape;214;p34"/>
          <p:cNvSpPr/>
          <p:nvPr/>
        </p:nvSpPr>
        <p:spPr>
          <a:xfrm>
            <a:off x="515938" y="6279152"/>
            <a:ext cx="1292065" cy="410296"/>
          </a:xfrm>
          <a:custGeom>
            <a:rect b="b" l="l" r="r" t="t"/>
            <a:pathLst>
              <a:path extrusionOk="0" h="953227" w="3001811">
                <a:moveTo>
                  <a:pt x="0" y="0"/>
                </a:moveTo>
                <a:lnTo>
                  <a:pt x="3001811" y="0"/>
                </a:lnTo>
                <a:lnTo>
                  <a:pt x="3001811" y="953226"/>
                </a:lnTo>
                <a:lnTo>
                  <a:pt x="0" y="953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6042" l="0" r="0" t="-60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 txBox="1"/>
          <p:nvPr>
            <p:ph type="title"/>
          </p:nvPr>
        </p:nvSpPr>
        <p:spPr>
          <a:xfrm>
            <a:off x="831850" y="182563"/>
            <a:ext cx="10515600" cy="9401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rbel"/>
              <a:buNone/>
              <a:defRPr b="1" sz="4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5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5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20" name="Google Shape;220;p35"/>
          <p:cNvGrpSpPr/>
          <p:nvPr/>
        </p:nvGrpSpPr>
        <p:grpSpPr>
          <a:xfrm rot="-54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221" name="Google Shape;221;p35"/>
            <p:cNvSpPr/>
            <p:nvPr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2" name="Google Shape;222;p35"/>
            <p:cNvGrpSpPr/>
            <p:nvPr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</p:grpSpPr>
          <p:sp>
            <p:nvSpPr>
              <p:cNvPr id="223" name="Google Shape;223;p35"/>
              <p:cNvSpPr/>
              <p:nvPr/>
            </p:nvSpPr>
            <p:spPr>
              <a:xfrm>
                <a:off x="11114088" y="2241550"/>
                <a:ext cx="1905000" cy="2354263"/>
              </a:xfrm>
              <a:custGeom>
                <a:rect b="b" l="l" r="r" t="t"/>
                <a:pathLst>
                  <a:path extrusionOk="0" h="553" w="447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solidFill>
                <a:schemeClr val="lt1">
                  <a:alpha val="15686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35"/>
              <p:cNvSpPr/>
              <p:nvPr/>
            </p:nvSpPr>
            <p:spPr>
              <a:xfrm>
                <a:off x="11412538" y="2590800"/>
                <a:ext cx="835025" cy="1673225"/>
              </a:xfrm>
              <a:custGeom>
                <a:rect b="b" l="l" r="r" t="t"/>
                <a:pathLst>
                  <a:path extrusionOk="0" h="393" w="196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solidFill>
                <a:schemeClr val="lt1">
                  <a:alpha val="15686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831850" y="1153348"/>
            <a:ext cx="10515600" cy="64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6" name="Google Shape;226;p35"/>
          <p:cNvSpPr/>
          <p:nvPr/>
        </p:nvSpPr>
        <p:spPr>
          <a:xfrm>
            <a:off x="515938" y="6279152"/>
            <a:ext cx="1292065" cy="410296"/>
          </a:xfrm>
          <a:custGeom>
            <a:rect b="b" l="l" r="r" t="t"/>
            <a:pathLst>
              <a:path extrusionOk="0" h="953227" w="3001811">
                <a:moveTo>
                  <a:pt x="0" y="0"/>
                </a:moveTo>
                <a:lnTo>
                  <a:pt x="3001811" y="0"/>
                </a:lnTo>
                <a:lnTo>
                  <a:pt x="3001811" y="953226"/>
                </a:lnTo>
                <a:lnTo>
                  <a:pt x="0" y="953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6042" l="0" r="0" t="-60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36"/>
          <p:cNvGrpSpPr/>
          <p:nvPr/>
        </p:nvGrpSpPr>
        <p:grpSpPr>
          <a:xfrm rot="-2149226">
            <a:off x="7430044" y="-1843126"/>
            <a:ext cx="4436224" cy="5482435"/>
            <a:chOff x="11114088" y="2241550"/>
            <a:chExt cx="1905000" cy="2354263"/>
          </a:xfrm>
        </p:grpSpPr>
        <p:sp>
          <p:nvSpPr>
            <p:cNvPr id="229" name="Google Shape;229;p36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36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36"/>
            <p:cNvSpPr/>
            <p:nvPr/>
          </p:nvSpPr>
          <p:spPr>
            <a:xfrm>
              <a:off x="11728451" y="3071813"/>
              <a:ext cx="306388" cy="719138"/>
            </a:xfrm>
            <a:custGeom>
              <a:rect b="b" l="l" r="r" t="t"/>
              <a:pathLst>
                <a:path extrusionOk="0" h="169" w="72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36"/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6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36"/>
          <p:cNvSpPr txBox="1"/>
          <p:nvPr>
            <p:ph idx="1" type="body"/>
          </p:nvPr>
        </p:nvSpPr>
        <p:spPr>
          <a:xfrm>
            <a:off x="51593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1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6" name="Google Shape;236;p36"/>
          <p:cNvSpPr txBox="1"/>
          <p:nvPr>
            <p:ph idx="2" type="body"/>
          </p:nvPr>
        </p:nvSpPr>
        <p:spPr>
          <a:xfrm>
            <a:off x="51593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1" sz="24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8" name="Google Shape;238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36"/>
          <p:cNvSpPr txBox="1"/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1"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6"/>
          <p:cNvSpPr/>
          <p:nvPr/>
        </p:nvSpPr>
        <p:spPr>
          <a:xfrm>
            <a:off x="515938" y="6279152"/>
            <a:ext cx="1292065" cy="410296"/>
          </a:xfrm>
          <a:custGeom>
            <a:rect b="b" l="l" r="r" t="t"/>
            <a:pathLst>
              <a:path extrusionOk="0" h="953227" w="3001811">
                <a:moveTo>
                  <a:pt x="0" y="0"/>
                </a:moveTo>
                <a:lnTo>
                  <a:pt x="3001811" y="0"/>
                </a:lnTo>
                <a:lnTo>
                  <a:pt x="3001811" y="953226"/>
                </a:lnTo>
                <a:lnTo>
                  <a:pt x="0" y="953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6042" l="0" r="0" t="-60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/>
          <p:nvPr>
            <p:ph idx="2" type="pic"/>
          </p:nvPr>
        </p:nvSpPr>
        <p:spPr>
          <a:xfrm>
            <a:off x="6096000" y="768485"/>
            <a:ext cx="5305662" cy="530566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grpSp>
        <p:nvGrpSpPr>
          <p:cNvPr id="243" name="Google Shape;243;p37"/>
          <p:cNvGrpSpPr/>
          <p:nvPr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</p:grpSpPr>
        <p:sp>
          <p:nvSpPr>
            <p:cNvPr id="244" name="Google Shape;244;p37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7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48" name="Google Shape;248;p37"/>
          <p:cNvSpPr/>
          <p:nvPr/>
        </p:nvSpPr>
        <p:spPr>
          <a:xfrm>
            <a:off x="515938" y="6279152"/>
            <a:ext cx="1292065" cy="410296"/>
          </a:xfrm>
          <a:custGeom>
            <a:rect b="b" l="l" r="r" t="t"/>
            <a:pathLst>
              <a:path extrusionOk="0" h="953227" w="3001811">
                <a:moveTo>
                  <a:pt x="0" y="0"/>
                </a:moveTo>
                <a:lnTo>
                  <a:pt x="3001811" y="0"/>
                </a:lnTo>
                <a:lnTo>
                  <a:pt x="3001811" y="953226"/>
                </a:lnTo>
                <a:lnTo>
                  <a:pt x="0" y="953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6042" l="0" r="0" t="-60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">
  <p:cSld name="Team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20"/>
          <p:cNvGrpSpPr/>
          <p:nvPr/>
        </p:nvGrpSpPr>
        <p:grpSpPr>
          <a:xfrm rot="-2149226">
            <a:off x="7430044" y="-1843126"/>
            <a:ext cx="4436224" cy="5482435"/>
            <a:chOff x="11114088" y="2241550"/>
            <a:chExt cx="1905000" cy="2354263"/>
          </a:xfrm>
        </p:grpSpPr>
        <p:sp>
          <p:nvSpPr>
            <p:cNvPr id="25" name="Google Shape;25;p20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0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0"/>
            <p:cNvSpPr/>
            <p:nvPr/>
          </p:nvSpPr>
          <p:spPr>
            <a:xfrm>
              <a:off x="11728451" y="3071813"/>
              <a:ext cx="306388" cy="719138"/>
            </a:xfrm>
            <a:custGeom>
              <a:rect b="b" l="l" r="r" t="t"/>
              <a:pathLst>
                <a:path extrusionOk="0" h="169" w="72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20"/>
          <p:cNvSpPr/>
          <p:nvPr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dk1">
              <a:alpha val="1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0"/>
          <p:cNvSpPr/>
          <p:nvPr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dk1">
              <a:alpha val="1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0"/>
          <p:cNvSpPr/>
          <p:nvPr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dk1">
              <a:alpha val="1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0"/>
          <p:cNvSpPr/>
          <p:nvPr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dk1">
              <a:alpha val="1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0"/>
          <p:cNvSpPr/>
          <p:nvPr/>
        </p:nvSpPr>
        <p:spPr>
          <a:xfrm>
            <a:off x="4011967" y="1778212"/>
            <a:ext cx="1320476" cy="362088"/>
          </a:xfrm>
          <a:custGeom>
            <a:rect b="b" l="l" r="r" t="t"/>
            <a:pathLst>
              <a:path extrusionOk="0" h="362088" w="1320476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0"/>
          <p:cNvSpPr/>
          <p:nvPr/>
        </p:nvSpPr>
        <p:spPr>
          <a:xfrm>
            <a:off x="6850703" y="1778212"/>
            <a:ext cx="1320476" cy="362088"/>
          </a:xfrm>
          <a:custGeom>
            <a:rect b="b" l="l" r="r" t="t"/>
            <a:pathLst>
              <a:path extrusionOk="0" h="362088" w="1320476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0"/>
          <p:cNvSpPr/>
          <p:nvPr/>
        </p:nvSpPr>
        <p:spPr>
          <a:xfrm>
            <a:off x="9703086" y="1778212"/>
            <a:ext cx="1320476" cy="362088"/>
          </a:xfrm>
          <a:custGeom>
            <a:rect b="b" l="l" r="r" t="t"/>
            <a:pathLst>
              <a:path extrusionOk="0" h="362088" w="1320476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0"/>
          <p:cNvSpPr/>
          <p:nvPr/>
        </p:nvSpPr>
        <p:spPr>
          <a:xfrm>
            <a:off x="1158568" y="1778212"/>
            <a:ext cx="1320476" cy="362088"/>
          </a:xfrm>
          <a:custGeom>
            <a:rect b="b" l="l" r="r" t="t"/>
            <a:pathLst>
              <a:path extrusionOk="0" h="362088" w="1320476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0"/>
          <p:cNvSpPr txBox="1"/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1"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0"/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0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20"/>
          <p:cNvSpPr/>
          <p:nvPr>
            <p:ph idx="2" type="pic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1" name="Google Shape;41;p20"/>
          <p:cNvSpPr/>
          <p:nvPr>
            <p:ph idx="3" type="pic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2" name="Google Shape;42;p20"/>
          <p:cNvSpPr/>
          <p:nvPr>
            <p:ph idx="4" type="pic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3" name="Google Shape;43;p20"/>
          <p:cNvSpPr/>
          <p:nvPr>
            <p:ph idx="5" type="pic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4" name="Google Shape;44;p20"/>
          <p:cNvSpPr txBox="1"/>
          <p:nvPr>
            <p:ph idx="1" type="body"/>
          </p:nvPr>
        </p:nvSpPr>
        <p:spPr>
          <a:xfrm>
            <a:off x="524454" y="4052306"/>
            <a:ext cx="2588705" cy="1749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6" type="body"/>
          </p:nvPr>
        </p:nvSpPr>
        <p:spPr>
          <a:xfrm>
            <a:off x="524454" y="3539268"/>
            <a:ext cx="2588705" cy="495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1D51"/>
              </a:buClr>
              <a:buSzPts val="1600"/>
              <a:buNone/>
              <a:defRPr b="1" sz="1600" cap="none">
                <a:solidFill>
                  <a:srgbClr val="0D1D5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7" type="body"/>
          </p:nvPr>
        </p:nvSpPr>
        <p:spPr>
          <a:xfrm>
            <a:off x="3377853" y="4052306"/>
            <a:ext cx="2588705" cy="1749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8" type="body"/>
          </p:nvPr>
        </p:nvSpPr>
        <p:spPr>
          <a:xfrm>
            <a:off x="3377853" y="3539268"/>
            <a:ext cx="2588705" cy="495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1D51"/>
              </a:buClr>
              <a:buSzPts val="1600"/>
              <a:buNone/>
              <a:defRPr b="1" sz="1600" cap="none">
                <a:solidFill>
                  <a:srgbClr val="0D1D5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9" type="body"/>
          </p:nvPr>
        </p:nvSpPr>
        <p:spPr>
          <a:xfrm>
            <a:off x="6216589" y="4052306"/>
            <a:ext cx="2588705" cy="1749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3" type="body"/>
          </p:nvPr>
        </p:nvSpPr>
        <p:spPr>
          <a:xfrm>
            <a:off x="6216589" y="3539268"/>
            <a:ext cx="2588705" cy="495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1D51"/>
              </a:buClr>
              <a:buSzPts val="1600"/>
              <a:buNone/>
              <a:defRPr b="1" sz="1600" cap="none">
                <a:solidFill>
                  <a:srgbClr val="0D1D5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4" type="body"/>
          </p:nvPr>
        </p:nvSpPr>
        <p:spPr>
          <a:xfrm>
            <a:off x="9068972" y="4052306"/>
            <a:ext cx="2588705" cy="1749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5" type="body"/>
          </p:nvPr>
        </p:nvSpPr>
        <p:spPr>
          <a:xfrm>
            <a:off x="9068972" y="3539268"/>
            <a:ext cx="2588705" cy="495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1D51"/>
              </a:buClr>
              <a:buSzPts val="1600"/>
              <a:buNone/>
              <a:defRPr b="1" sz="1600" cap="none">
                <a:solidFill>
                  <a:srgbClr val="0D1D5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0"/>
          <p:cNvSpPr/>
          <p:nvPr/>
        </p:nvSpPr>
        <p:spPr>
          <a:xfrm>
            <a:off x="515938" y="6279152"/>
            <a:ext cx="1292065" cy="410296"/>
          </a:xfrm>
          <a:custGeom>
            <a:rect b="b" l="l" r="r" t="t"/>
            <a:pathLst>
              <a:path extrusionOk="0" h="953227" w="3001811">
                <a:moveTo>
                  <a:pt x="0" y="0"/>
                </a:moveTo>
                <a:lnTo>
                  <a:pt x="3001811" y="0"/>
                </a:lnTo>
                <a:lnTo>
                  <a:pt x="3001811" y="953226"/>
                </a:lnTo>
                <a:lnTo>
                  <a:pt x="0" y="953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6042" l="0" r="0" t="-60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38"/>
          <p:cNvGrpSpPr/>
          <p:nvPr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</p:grpSpPr>
        <p:sp>
          <p:nvSpPr>
            <p:cNvPr id="251" name="Google Shape;251;p38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38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38"/>
          <p:cNvSpPr/>
          <p:nvPr/>
        </p:nvSpPr>
        <p:spPr>
          <a:xfrm>
            <a:off x="515938" y="6279152"/>
            <a:ext cx="1292065" cy="410296"/>
          </a:xfrm>
          <a:custGeom>
            <a:rect b="b" l="l" r="r" t="t"/>
            <a:pathLst>
              <a:path extrusionOk="0" h="953227" w="3001811">
                <a:moveTo>
                  <a:pt x="0" y="0"/>
                </a:moveTo>
                <a:lnTo>
                  <a:pt x="3001811" y="0"/>
                </a:lnTo>
                <a:lnTo>
                  <a:pt x="3001811" y="953226"/>
                </a:lnTo>
                <a:lnTo>
                  <a:pt x="0" y="953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6042" l="0" r="0" t="-60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8"/>
          <p:cNvSpPr/>
          <p:nvPr/>
        </p:nvSpPr>
        <p:spPr>
          <a:xfrm>
            <a:off x="0" y="530591"/>
            <a:ext cx="5405405" cy="10064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8"/>
          <p:cNvSpPr txBox="1"/>
          <p:nvPr>
            <p:ph idx="1" type="body"/>
          </p:nvPr>
        </p:nvSpPr>
        <p:spPr>
          <a:xfrm>
            <a:off x="1087699" y="786133"/>
            <a:ext cx="3445566" cy="495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38"/>
          <p:cNvSpPr/>
          <p:nvPr/>
        </p:nvSpPr>
        <p:spPr>
          <a:xfrm>
            <a:off x="4863092" y="535167"/>
            <a:ext cx="1001899" cy="100189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8"/>
          <p:cNvSpPr/>
          <p:nvPr>
            <p:ph idx="2" type="pic"/>
          </p:nvPr>
        </p:nvSpPr>
        <p:spPr>
          <a:xfrm>
            <a:off x="5061298" y="733373"/>
            <a:ext cx="605487" cy="605487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38"/>
          <p:cNvSpPr/>
          <p:nvPr/>
        </p:nvSpPr>
        <p:spPr>
          <a:xfrm>
            <a:off x="0" y="2430244"/>
            <a:ext cx="6352131" cy="10064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8"/>
          <p:cNvSpPr txBox="1"/>
          <p:nvPr>
            <p:ph idx="3" type="body"/>
          </p:nvPr>
        </p:nvSpPr>
        <p:spPr>
          <a:xfrm>
            <a:off x="2034425" y="2685786"/>
            <a:ext cx="3445566" cy="495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38"/>
          <p:cNvSpPr/>
          <p:nvPr/>
        </p:nvSpPr>
        <p:spPr>
          <a:xfrm>
            <a:off x="5809818" y="2434820"/>
            <a:ext cx="1001899" cy="100189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8"/>
          <p:cNvSpPr/>
          <p:nvPr>
            <p:ph idx="4" type="pic"/>
          </p:nvPr>
        </p:nvSpPr>
        <p:spPr>
          <a:xfrm>
            <a:off x="6008024" y="2633026"/>
            <a:ext cx="605487" cy="605487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38"/>
          <p:cNvSpPr/>
          <p:nvPr/>
        </p:nvSpPr>
        <p:spPr>
          <a:xfrm>
            <a:off x="0" y="4403805"/>
            <a:ext cx="7517142" cy="10064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8"/>
          <p:cNvSpPr txBox="1"/>
          <p:nvPr>
            <p:ph idx="5" type="body"/>
          </p:nvPr>
        </p:nvSpPr>
        <p:spPr>
          <a:xfrm>
            <a:off x="3199436" y="4659347"/>
            <a:ext cx="3445566" cy="495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38"/>
          <p:cNvSpPr/>
          <p:nvPr/>
        </p:nvSpPr>
        <p:spPr>
          <a:xfrm>
            <a:off x="6974829" y="4408381"/>
            <a:ext cx="1001899" cy="100189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8"/>
          <p:cNvSpPr/>
          <p:nvPr>
            <p:ph idx="6" type="pic"/>
          </p:nvPr>
        </p:nvSpPr>
        <p:spPr>
          <a:xfrm>
            <a:off x="7173035" y="4606587"/>
            <a:ext cx="605487" cy="60548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39"/>
          <p:cNvGrpSpPr/>
          <p:nvPr/>
        </p:nvGrpSpPr>
        <p:grpSpPr>
          <a:xfrm rot="-2149226">
            <a:off x="7430044" y="-1843126"/>
            <a:ext cx="4436224" cy="5482435"/>
            <a:chOff x="11114088" y="2241550"/>
            <a:chExt cx="1905000" cy="2354263"/>
          </a:xfrm>
        </p:grpSpPr>
        <p:sp>
          <p:nvSpPr>
            <p:cNvPr id="268" name="Google Shape;268;p39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1728451" y="3071813"/>
              <a:ext cx="306388" cy="719138"/>
            </a:xfrm>
            <a:custGeom>
              <a:rect b="b" l="l" r="r" t="t"/>
              <a:pathLst>
                <a:path extrusionOk="0" h="169" w="72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39"/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9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9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" name="Google Shape;274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76" name="Google Shape;276;p39"/>
          <p:cNvSpPr txBox="1"/>
          <p:nvPr>
            <p:ph idx="2" type="body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77" name="Google Shape;277;p39"/>
          <p:cNvSpPr/>
          <p:nvPr/>
        </p:nvSpPr>
        <p:spPr>
          <a:xfrm>
            <a:off x="515938" y="6279152"/>
            <a:ext cx="1292065" cy="410296"/>
          </a:xfrm>
          <a:custGeom>
            <a:rect b="b" l="l" r="r" t="t"/>
            <a:pathLst>
              <a:path extrusionOk="0" h="953227" w="3001811">
                <a:moveTo>
                  <a:pt x="0" y="0"/>
                </a:moveTo>
                <a:lnTo>
                  <a:pt x="3001811" y="0"/>
                </a:lnTo>
                <a:lnTo>
                  <a:pt x="3001811" y="953226"/>
                </a:lnTo>
                <a:lnTo>
                  <a:pt x="0" y="953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6042" l="0" r="0" t="-60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Image">
  <p:cSld name="Title and Content with Imag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>
            <p:ph idx="1" type="body"/>
          </p:nvPr>
        </p:nvSpPr>
        <p:spPr>
          <a:xfrm>
            <a:off x="538960" y="1825625"/>
            <a:ext cx="49141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1"/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" name="Google Shape;56;p21"/>
          <p:cNvGrpSpPr/>
          <p:nvPr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</p:grpSpPr>
        <p:sp>
          <p:nvSpPr>
            <p:cNvPr id="57" name="Google Shape;57;p21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1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1"/>
            <p:cNvSpPr/>
            <p:nvPr/>
          </p:nvSpPr>
          <p:spPr>
            <a:xfrm>
              <a:off x="11728451" y="3071813"/>
              <a:ext cx="306388" cy="719138"/>
            </a:xfrm>
            <a:custGeom>
              <a:rect b="b" l="l" r="r" t="t"/>
              <a:pathLst>
                <a:path extrusionOk="0" h="169" w="72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21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1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21"/>
          <p:cNvSpPr/>
          <p:nvPr>
            <p:ph idx="2" type="pic"/>
          </p:nvPr>
        </p:nvSpPr>
        <p:spPr>
          <a:xfrm>
            <a:off x="5884648" y="0"/>
            <a:ext cx="6307353" cy="578037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3" name="Google Shape;63;p21"/>
          <p:cNvSpPr txBox="1"/>
          <p:nvPr>
            <p:ph type="title"/>
          </p:nvPr>
        </p:nvSpPr>
        <p:spPr>
          <a:xfrm>
            <a:off x="515938" y="499595"/>
            <a:ext cx="493721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1"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/>
          <p:nvPr/>
        </p:nvSpPr>
        <p:spPr>
          <a:xfrm>
            <a:off x="515938" y="6279152"/>
            <a:ext cx="1292065" cy="410296"/>
          </a:xfrm>
          <a:custGeom>
            <a:rect b="b" l="l" r="r" t="t"/>
            <a:pathLst>
              <a:path extrusionOk="0" h="953227" w="3001811">
                <a:moveTo>
                  <a:pt x="0" y="0"/>
                </a:moveTo>
                <a:lnTo>
                  <a:pt x="3001811" y="0"/>
                </a:lnTo>
                <a:lnTo>
                  <a:pt x="3001811" y="953226"/>
                </a:lnTo>
                <a:lnTo>
                  <a:pt x="0" y="953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6042" l="0" r="0" t="-60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22"/>
          <p:cNvGrpSpPr/>
          <p:nvPr/>
        </p:nvGrpSpPr>
        <p:grpSpPr>
          <a:xfrm rot="-2149226">
            <a:off x="7430044" y="-1843126"/>
            <a:ext cx="4436224" cy="5482435"/>
            <a:chOff x="11114088" y="2241550"/>
            <a:chExt cx="1905000" cy="2354263"/>
          </a:xfrm>
        </p:grpSpPr>
        <p:sp>
          <p:nvSpPr>
            <p:cNvPr id="67" name="Google Shape;67;p22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2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2"/>
            <p:cNvSpPr/>
            <p:nvPr/>
          </p:nvSpPr>
          <p:spPr>
            <a:xfrm>
              <a:off x="11728451" y="3071813"/>
              <a:ext cx="306388" cy="719138"/>
            </a:xfrm>
            <a:custGeom>
              <a:rect b="b" l="l" r="r" t="t"/>
              <a:pathLst>
                <a:path extrusionOk="0" h="169" w="72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22"/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2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2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22"/>
          <p:cNvSpPr txBox="1"/>
          <p:nvPr>
            <p:ph idx="1" type="body"/>
          </p:nvPr>
        </p:nvSpPr>
        <p:spPr>
          <a:xfrm>
            <a:off x="515938" y="1825625"/>
            <a:ext cx="550386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1"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/>
          <p:nvPr/>
        </p:nvSpPr>
        <p:spPr>
          <a:xfrm>
            <a:off x="515938" y="6279152"/>
            <a:ext cx="1292065" cy="410296"/>
          </a:xfrm>
          <a:custGeom>
            <a:rect b="b" l="l" r="r" t="t"/>
            <a:pathLst>
              <a:path extrusionOk="0" h="953227" w="3001811">
                <a:moveTo>
                  <a:pt x="0" y="0"/>
                </a:moveTo>
                <a:lnTo>
                  <a:pt x="3001811" y="0"/>
                </a:lnTo>
                <a:lnTo>
                  <a:pt x="3001811" y="953226"/>
                </a:lnTo>
                <a:lnTo>
                  <a:pt x="0" y="953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6042" l="0" r="0" t="-60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23"/>
          <p:cNvGrpSpPr/>
          <p:nvPr/>
        </p:nvGrpSpPr>
        <p:grpSpPr>
          <a:xfrm rot="-2149226">
            <a:off x="7430044" y="-1843126"/>
            <a:ext cx="4436224" cy="5482435"/>
            <a:chOff x="11114088" y="2241550"/>
            <a:chExt cx="1905000" cy="2354263"/>
          </a:xfrm>
        </p:grpSpPr>
        <p:sp>
          <p:nvSpPr>
            <p:cNvPr id="79" name="Google Shape;79;p23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23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23"/>
            <p:cNvSpPr/>
            <p:nvPr/>
          </p:nvSpPr>
          <p:spPr>
            <a:xfrm>
              <a:off x="11728451" y="3071813"/>
              <a:ext cx="306388" cy="719138"/>
            </a:xfrm>
            <a:custGeom>
              <a:rect b="b" l="l" r="r" t="t"/>
              <a:pathLst>
                <a:path extrusionOk="0" h="169" w="72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23"/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3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3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23"/>
          <p:cNvSpPr txBox="1"/>
          <p:nvPr>
            <p:ph idx="1" type="body"/>
          </p:nvPr>
        </p:nvSpPr>
        <p:spPr>
          <a:xfrm>
            <a:off x="515938" y="1825625"/>
            <a:ext cx="1083786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1"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"/>
          <p:cNvSpPr/>
          <p:nvPr/>
        </p:nvSpPr>
        <p:spPr>
          <a:xfrm>
            <a:off x="515938" y="6288388"/>
            <a:ext cx="1292065" cy="410296"/>
          </a:xfrm>
          <a:custGeom>
            <a:rect b="b" l="l" r="r" t="t"/>
            <a:pathLst>
              <a:path extrusionOk="0" h="953227" w="3001811">
                <a:moveTo>
                  <a:pt x="0" y="0"/>
                </a:moveTo>
                <a:lnTo>
                  <a:pt x="3001811" y="0"/>
                </a:lnTo>
                <a:lnTo>
                  <a:pt x="3001811" y="953226"/>
                </a:lnTo>
                <a:lnTo>
                  <a:pt x="0" y="953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6042" l="0" r="0" t="-60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2">
  <p:cSld name="Title and Content 0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515938" y="499595"/>
            <a:ext cx="493721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1"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538960" y="1825625"/>
            <a:ext cx="49141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4"/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4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24"/>
          <p:cNvSpPr/>
          <p:nvPr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2040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4"/>
          <p:cNvSpPr/>
          <p:nvPr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lt2">
              <a:alpha val="5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4"/>
          <p:cNvSpPr/>
          <p:nvPr>
            <p:ph idx="2" type="pic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97" name="Google Shape;97;p24"/>
          <p:cNvSpPr/>
          <p:nvPr/>
        </p:nvSpPr>
        <p:spPr>
          <a:xfrm>
            <a:off x="515938" y="6279152"/>
            <a:ext cx="1292065" cy="410296"/>
          </a:xfrm>
          <a:custGeom>
            <a:rect b="b" l="l" r="r" t="t"/>
            <a:pathLst>
              <a:path extrusionOk="0" h="953227" w="3001811">
                <a:moveTo>
                  <a:pt x="0" y="0"/>
                </a:moveTo>
                <a:lnTo>
                  <a:pt x="3001811" y="0"/>
                </a:lnTo>
                <a:lnTo>
                  <a:pt x="3001811" y="953226"/>
                </a:lnTo>
                <a:lnTo>
                  <a:pt x="0" y="953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6042" l="0" r="0" t="-60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Image">
  <p:cSld name="1_Title and Content with Imag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538960" y="1825625"/>
            <a:ext cx="49141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5"/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" name="Google Shape;101;p25"/>
          <p:cNvGrpSpPr/>
          <p:nvPr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</p:grpSpPr>
        <p:sp>
          <p:nvSpPr>
            <p:cNvPr id="102" name="Google Shape;102;p25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5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5"/>
            <p:cNvSpPr/>
            <p:nvPr/>
          </p:nvSpPr>
          <p:spPr>
            <a:xfrm>
              <a:off x="11728451" y="3071813"/>
              <a:ext cx="306388" cy="719138"/>
            </a:xfrm>
            <a:custGeom>
              <a:rect b="b" l="l" r="r" t="t"/>
              <a:pathLst>
                <a:path extrusionOk="0" h="169" w="72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25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25"/>
          <p:cNvSpPr/>
          <p:nvPr>
            <p:ph idx="2" type="pic"/>
          </p:nvPr>
        </p:nvSpPr>
        <p:spPr>
          <a:xfrm>
            <a:off x="5884648" y="0"/>
            <a:ext cx="6307353" cy="578037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08" name="Google Shape;108;p25"/>
          <p:cNvSpPr txBox="1"/>
          <p:nvPr>
            <p:ph type="title"/>
          </p:nvPr>
        </p:nvSpPr>
        <p:spPr>
          <a:xfrm>
            <a:off x="515938" y="499595"/>
            <a:ext cx="493721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1"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/>
          <p:nvPr/>
        </p:nvSpPr>
        <p:spPr>
          <a:xfrm>
            <a:off x="515938" y="6279152"/>
            <a:ext cx="1292065" cy="410296"/>
          </a:xfrm>
          <a:custGeom>
            <a:rect b="b" l="l" r="r" t="t"/>
            <a:pathLst>
              <a:path extrusionOk="0" h="953227" w="3001811">
                <a:moveTo>
                  <a:pt x="0" y="0"/>
                </a:moveTo>
                <a:lnTo>
                  <a:pt x="3001811" y="0"/>
                </a:lnTo>
                <a:lnTo>
                  <a:pt x="3001811" y="953226"/>
                </a:lnTo>
                <a:lnTo>
                  <a:pt x="0" y="953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6041" l="0" r="0" t="-604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Layout">
  <p:cSld name="Comparison Layou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/>
          <p:nvPr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6"/>
          <p:cNvSpPr txBox="1"/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1"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680934" y="2863158"/>
            <a:ext cx="4074002" cy="2846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6"/>
          <p:cNvSpPr/>
          <p:nvPr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6"/>
          <p:cNvSpPr/>
          <p:nvPr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26"/>
          <p:cNvSpPr txBox="1"/>
          <p:nvPr>
            <p:ph idx="2" type="body"/>
          </p:nvPr>
        </p:nvSpPr>
        <p:spPr>
          <a:xfrm>
            <a:off x="1309370" y="1903728"/>
            <a:ext cx="3445566" cy="495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3" type="body"/>
          </p:nvPr>
        </p:nvSpPr>
        <p:spPr>
          <a:xfrm>
            <a:off x="7327918" y="1648186"/>
            <a:ext cx="4074002" cy="28345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4" type="body"/>
          </p:nvPr>
        </p:nvSpPr>
        <p:spPr>
          <a:xfrm>
            <a:off x="7475709" y="4963450"/>
            <a:ext cx="3445566" cy="495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1" sz="1800" cap="none">
                <a:solidFill>
                  <a:schemeClr val="accent3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6"/>
          <p:cNvSpPr/>
          <p:nvPr/>
        </p:nvSpPr>
        <p:spPr>
          <a:xfrm>
            <a:off x="5084763" y="1652762"/>
            <a:ext cx="1001899" cy="100189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6"/>
          <p:cNvSpPr/>
          <p:nvPr>
            <p:ph idx="5" type="pic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6"/>
          <p:cNvSpPr/>
          <p:nvPr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6"/>
          <p:cNvSpPr/>
          <p:nvPr>
            <p:ph idx="6" type="pic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6"/>
          <p:cNvSpPr/>
          <p:nvPr/>
        </p:nvSpPr>
        <p:spPr>
          <a:xfrm>
            <a:off x="515938" y="6279152"/>
            <a:ext cx="1292065" cy="410296"/>
          </a:xfrm>
          <a:custGeom>
            <a:rect b="b" l="l" r="r" t="t"/>
            <a:pathLst>
              <a:path extrusionOk="0" h="953227" w="3001811">
                <a:moveTo>
                  <a:pt x="0" y="0"/>
                </a:moveTo>
                <a:lnTo>
                  <a:pt x="3001811" y="0"/>
                </a:lnTo>
                <a:lnTo>
                  <a:pt x="3001811" y="953226"/>
                </a:lnTo>
                <a:lnTo>
                  <a:pt x="0" y="953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6042" l="0" r="0" t="-60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01">
  <p:cSld name="Thank You 0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>
            <p:ph idx="1" type="subTitle"/>
          </p:nvPr>
        </p:nvSpPr>
        <p:spPr>
          <a:xfrm>
            <a:off x="7002130" y="4484691"/>
            <a:ext cx="4540440" cy="50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 cap="none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8" name="Google Shape;128;p27"/>
          <p:cNvSpPr/>
          <p:nvPr>
            <p:ph idx="2" type="pic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grpSp>
        <p:nvGrpSpPr>
          <p:cNvPr id="129" name="Google Shape;129;p27"/>
          <p:cNvGrpSpPr/>
          <p:nvPr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</p:grpSpPr>
        <p:sp>
          <p:nvSpPr>
            <p:cNvPr id="130" name="Google Shape;130;p27"/>
            <p:cNvSpPr/>
            <p:nvPr/>
          </p:nvSpPr>
          <p:spPr>
            <a:xfrm>
              <a:off x="11114088" y="2241550"/>
              <a:ext cx="1905000" cy="2354263"/>
            </a:xfrm>
            <a:custGeom>
              <a:rect b="b" l="l" r="r" t="t"/>
              <a:pathLst>
                <a:path extrusionOk="0" h="553" w="447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7"/>
            <p:cNvSpPr/>
            <p:nvPr/>
          </p:nvSpPr>
          <p:spPr>
            <a:xfrm>
              <a:off x="11412538" y="2590800"/>
              <a:ext cx="835025" cy="1673225"/>
            </a:xfrm>
            <a:custGeom>
              <a:rect b="b" l="l" r="r" t="t"/>
              <a:pathLst>
                <a:path extrusionOk="0" h="393" w="196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2" name="Google Shape;132;p27"/>
          <p:cNvCxnSpPr/>
          <p:nvPr/>
        </p:nvCxnSpPr>
        <p:spPr>
          <a:xfrm>
            <a:off x="6469778" y="4233582"/>
            <a:ext cx="253233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p27"/>
          <p:cNvSpPr txBox="1"/>
          <p:nvPr>
            <p:ph type="title"/>
          </p:nvPr>
        </p:nvSpPr>
        <p:spPr>
          <a:xfrm>
            <a:off x="6469778" y="3429000"/>
            <a:ext cx="5011410" cy="651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orbel"/>
              <a:buNone/>
              <a:defRPr b="1" sz="600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7"/>
          <p:cNvSpPr/>
          <p:nvPr/>
        </p:nvSpPr>
        <p:spPr>
          <a:xfrm>
            <a:off x="6542891" y="1808256"/>
            <a:ext cx="2051475" cy="651447"/>
          </a:xfrm>
          <a:custGeom>
            <a:rect b="b" l="l" r="r" t="t"/>
            <a:pathLst>
              <a:path extrusionOk="0" h="953227" w="3001811">
                <a:moveTo>
                  <a:pt x="0" y="0"/>
                </a:moveTo>
                <a:lnTo>
                  <a:pt x="3001811" y="0"/>
                </a:lnTo>
                <a:lnTo>
                  <a:pt x="3001811" y="953226"/>
                </a:lnTo>
                <a:lnTo>
                  <a:pt x="0" y="953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6042" l="0" r="0" t="-60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rbel"/>
              <a:buNone/>
              <a:defRPr b="0" i="0" sz="4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hyperlink" Target="mailto:a.mhatre623@mybvc.c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hyperlink" Target="mailto:t.kotwal365@mybvc.ca" TargetMode="External"/><Relationship Id="rId9" Type="http://schemas.openxmlformats.org/officeDocument/2006/relationships/image" Target="../media/image12.jpg"/><Relationship Id="rId5" Type="http://schemas.openxmlformats.org/officeDocument/2006/relationships/image" Target="../media/image3.jpg"/><Relationship Id="rId6" Type="http://schemas.openxmlformats.org/officeDocument/2006/relationships/hyperlink" Target="mailto:s.parwal175@mybvc.ca" TargetMode="External"/><Relationship Id="rId7" Type="http://schemas.openxmlformats.org/officeDocument/2006/relationships/image" Target="../media/image27.jpg"/><Relationship Id="rId8" Type="http://schemas.openxmlformats.org/officeDocument/2006/relationships/hyperlink" Target="mailto:g.narasimha064@mybvc.c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3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84" name="Google Shape;284;p1"/>
          <p:cNvSpPr txBox="1"/>
          <p:nvPr/>
        </p:nvSpPr>
        <p:spPr>
          <a:xfrm>
            <a:off x="6055360" y="1348018"/>
            <a:ext cx="5964900" cy="56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Powering Intelligent Agents with Cloud Technology</a:t>
            </a:r>
            <a:endParaRPr b="1" sz="32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Miminions.ai is working on building a modern cloud setup to run powerful, intelligent agents that can handle a variety of tasks. These agents can be more:</a:t>
            </a:r>
            <a:endParaRPr/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lang="en-US" sz="1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Scalable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lang="en-US" sz="1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ecure </a:t>
            </a:r>
            <a:endParaRPr/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lang="en-US" sz="1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fficient</a:t>
            </a:r>
            <a:endParaRPr/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lang="en-US" sz="1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Flexible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"/>
          <p:cNvSpPr txBox="1"/>
          <p:nvPr>
            <p:ph type="ctrTitle"/>
          </p:nvPr>
        </p:nvSpPr>
        <p:spPr>
          <a:xfrm>
            <a:off x="872973" y="1864673"/>
            <a:ext cx="5143500" cy="17279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CLOUD-BASED AGENTIC </a:t>
            </a:r>
            <a:b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SOLUTION </a:t>
            </a:r>
            <a:endParaRPr/>
          </a:p>
        </p:txBody>
      </p:sp>
      <p:sp>
        <p:nvSpPr>
          <p:cNvPr id="286" name="Google Shape;286;p1"/>
          <p:cNvSpPr txBox="1"/>
          <p:nvPr>
            <p:ph idx="1" type="subTitle"/>
          </p:nvPr>
        </p:nvSpPr>
        <p:spPr>
          <a:xfrm>
            <a:off x="2017373" y="4098857"/>
            <a:ext cx="2692537" cy="50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>
                <a:solidFill>
                  <a:schemeClr val="lt1"/>
                </a:solidFill>
              </a:rPr>
              <a:t>MIMINIONS.AI</a:t>
            </a:r>
            <a:endParaRPr/>
          </a:p>
        </p:txBody>
      </p:sp>
      <p:cxnSp>
        <p:nvCxnSpPr>
          <p:cNvPr id="287" name="Google Shape;287;p1"/>
          <p:cNvCxnSpPr/>
          <p:nvPr/>
        </p:nvCxnSpPr>
        <p:spPr>
          <a:xfrm>
            <a:off x="1574157" y="3748012"/>
            <a:ext cx="388909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8" name="Google Shape;288;p1"/>
          <p:cNvSpPr txBox="1"/>
          <p:nvPr/>
        </p:nvSpPr>
        <p:spPr>
          <a:xfrm>
            <a:off x="1912392" y="4772996"/>
            <a:ext cx="2902497" cy="503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18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COURSE CODE – CLCM3998</a:t>
            </a:r>
            <a:endParaRPr/>
          </a:p>
        </p:txBody>
      </p:sp>
      <p:sp>
        <p:nvSpPr>
          <p:cNvPr id="289" name="Google Shape;289;p1"/>
          <p:cNvSpPr txBox="1"/>
          <p:nvPr/>
        </p:nvSpPr>
        <p:spPr>
          <a:xfrm>
            <a:off x="2818371" y="6034206"/>
            <a:ext cx="167845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(Yelp Image, n.d.)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6" name="Google Shape;376;p10"/>
          <p:cNvSpPr txBox="1"/>
          <p:nvPr/>
        </p:nvSpPr>
        <p:spPr>
          <a:xfrm>
            <a:off x="515950" y="310552"/>
            <a:ext cx="111507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</a:pPr>
            <a:r>
              <a:rPr b="1" lang="en-US"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Architecture</a:t>
            </a:r>
            <a:endParaRPr b="1" sz="32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0"/>
          <p:cNvSpPr txBox="1"/>
          <p:nvPr/>
        </p:nvSpPr>
        <p:spPr>
          <a:xfrm>
            <a:off x="329700" y="3930965"/>
            <a:ext cx="4719300" cy="23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4000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253E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Improved Accuracy and Relevance</a:t>
            </a:r>
            <a:endParaRPr/>
          </a:p>
          <a:p>
            <a:pPr indent="-285750" lvl="0" marL="4000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253E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 Information Retrieval</a:t>
            </a:r>
            <a:endParaRPr/>
          </a:p>
          <a:p>
            <a:pPr indent="-285750" lvl="0" marL="4000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253E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 Efficiency</a:t>
            </a:r>
            <a:endParaRPr/>
          </a:p>
          <a:p>
            <a:pPr indent="-285750" lvl="0" marL="4000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253E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Trust &amp; Secure</a:t>
            </a:r>
            <a:endParaRPr/>
          </a:p>
        </p:txBody>
      </p:sp>
      <p:sp>
        <p:nvSpPr>
          <p:cNvPr id="378" name="Google Shape;378;p10"/>
          <p:cNvSpPr/>
          <p:nvPr/>
        </p:nvSpPr>
        <p:spPr>
          <a:xfrm>
            <a:off x="510300" y="1108051"/>
            <a:ext cx="1941000" cy="1876200"/>
          </a:xfrm>
          <a:prstGeom prst="roundRect">
            <a:avLst>
              <a:gd fmla="val 16667" name="adj"/>
            </a:avLst>
          </a:prstGeom>
          <a:solidFill>
            <a:srgbClr val="FBEA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0"/>
          <p:cNvSpPr/>
          <p:nvPr/>
        </p:nvSpPr>
        <p:spPr>
          <a:xfrm>
            <a:off x="2739350" y="1108051"/>
            <a:ext cx="1941000" cy="1876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Divided the data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into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Parts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0"/>
          <p:cNvSpPr/>
          <p:nvPr/>
        </p:nvSpPr>
        <p:spPr>
          <a:xfrm>
            <a:off x="4968400" y="1108051"/>
            <a:ext cx="1941000" cy="18762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0"/>
          <p:cNvSpPr/>
          <p:nvPr/>
        </p:nvSpPr>
        <p:spPr>
          <a:xfrm>
            <a:off x="7197450" y="1108051"/>
            <a:ext cx="1941000" cy="18762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OpenAI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0"/>
          <p:cNvSpPr/>
          <p:nvPr/>
        </p:nvSpPr>
        <p:spPr>
          <a:xfrm>
            <a:off x="9731300" y="1108051"/>
            <a:ext cx="1941000" cy="1876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3" name="Google Shape;383;p10"/>
          <p:cNvCxnSpPr>
            <a:stCxn id="378" idx="3"/>
            <a:endCxn id="379" idx="1"/>
          </p:cNvCxnSpPr>
          <p:nvPr/>
        </p:nvCxnSpPr>
        <p:spPr>
          <a:xfrm>
            <a:off x="2451300" y="2046151"/>
            <a:ext cx="28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4" name="Google Shape;384;p10"/>
          <p:cNvCxnSpPr>
            <a:stCxn id="379" idx="3"/>
            <a:endCxn id="380" idx="1"/>
          </p:cNvCxnSpPr>
          <p:nvPr/>
        </p:nvCxnSpPr>
        <p:spPr>
          <a:xfrm>
            <a:off x="4680350" y="2046151"/>
            <a:ext cx="28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5" name="Google Shape;385;p10"/>
          <p:cNvCxnSpPr>
            <a:stCxn id="380" idx="3"/>
            <a:endCxn id="381" idx="1"/>
          </p:cNvCxnSpPr>
          <p:nvPr/>
        </p:nvCxnSpPr>
        <p:spPr>
          <a:xfrm>
            <a:off x="6909400" y="2046151"/>
            <a:ext cx="28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6" name="Google Shape;386;p10"/>
          <p:cNvCxnSpPr>
            <a:stCxn id="381" idx="3"/>
            <a:endCxn id="382" idx="1"/>
          </p:cNvCxnSpPr>
          <p:nvPr/>
        </p:nvCxnSpPr>
        <p:spPr>
          <a:xfrm>
            <a:off x="9138450" y="2046151"/>
            <a:ext cx="59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7" name="Google Shape;387;p10"/>
          <p:cNvSpPr txBox="1"/>
          <p:nvPr/>
        </p:nvSpPr>
        <p:spPr>
          <a:xfrm>
            <a:off x="510300" y="3396051"/>
            <a:ext cx="45387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Benefits</a:t>
            </a:r>
            <a:endParaRPr/>
          </a:p>
        </p:txBody>
      </p:sp>
      <p:sp>
        <p:nvSpPr>
          <p:cNvPr id="388" name="Google Shape;388;p10"/>
          <p:cNvSpPr txBox="1"/>
          <p:nvPr/>
        </p:nvSpPr>
        <p:spPr>
          <a:xfrm>
            <a:off x="6688500" y="3925311"/>
            <a:ext cx="4719300" cy="23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4000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253E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Support Chatbot</a:t>
            </a:r>
            <a:endParaRPr/>
          </a:p>
          <a:p>
            <a:pPr indent="-285750" lvl="0" marL="4000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253E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Legal and healthcare document summarization</a:t>
            </a:r>
            <a:endParaRPr/>
          </a:p>
          <a:p>
            <a:pPr indent="-285750" lvl="0" marL="4000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253E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HR Policies Based Information</a:t>
            </a:r>
            <a:endParaRPr/>
          </a:p>
        </p:txBody>
      </p:sp>
      <p:sp>
        <p:nvSpPr>
          <p:cNvPr id="389" name="Google Shape;389;p10"/>
          <p:cNvSpPr txBox="1"/>
          <p:nvPr/>
        </p:nvSpPr>
        <p:spPr>
          <a:xfrm>
            <a:off x="6869100" y="3405292"/>
            <a:ext cx="45387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Case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1"/>
          <p:cNvSpPr txBox="1"/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cap="none">
                <a:latin typeface="Calibri"/>
                <a:ea typeface="Calibri"/>
                <a:cs typeface="Calibri"/>
                <a:sym typeface="Calibri"/>
              </a:rPr>
              <a:t>Demo – Agentic Solution Application</a:t>
            </a:r>
            <a:endParaRPr/>
          </a:p>
        </p:txBody>
      </p:sp>
      <p:sp>
        <p:nvSpPr>
          <p:cNvPr id="396" name="Google Shape;396;p11"/>
          <p:cNvSpPr txBox="1"/>
          <p:nvPr>
            <p:ph idx="2" type="body"/>
          </p:nvPr>
        </p:nvSpPr>
        <p:spPr>
          <a:xfrm>
            <a:off x="1319530" y="1903728"/>
            <a:ext cx="3445566" cy="495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000" cap="none">
                <a:latin typeface="Calibri"/>
                <a:ea typeface="Calibri"/>
                <a:cs typeface="Calibri"/>
                <a:sym typeface="Calibri"/>
              </a:rPr>
              <a:t>Home Page</a:t>
            </a:r>
            <a:endParaRPr/>
          </a:p>
        </p:txBody>
      </p:sp>
      <p:pic>
        <p:nvPicPr>
          <p:cNvPr descr="Pencil" id="397" name="Google Shape;397;p11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2969" y="1850968"/>
            <a:ext cx="605487" cy="605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" id="398" name="Google Shape;398;p11"/>
          <p:cNvPicPr preferRelativeResize="0"/>
          <p:nvPr>
            <p:ph idx="6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8782" y="4906113"/>
            <a:ext cx="605487" cy="60548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1"/>
          <p:cNvSpPr txBox="1"/>
          <p:nvPr>
            <p:ph idx="4" type="body"/>
          </p:nvPr>
        </p:nvSpPr>
        <p:spPr>
          <a:xfrm>
            <a:off x="7475709" y="4963450"/>
            <a:ext cx="3445566" cy="495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Customized </a:t>
            </a:r>
            <a:r>
              <a:rPr lang="en-US" sz="2000" cap="none">
                <a:latin typeface="Calibri"/>
                <a:ea typeface="Calibri"/>
                <a:cs typeface="Calibri"/>
                <a:sym typeface="Calibri"/>
              </a:rPr>
              <a:t>Agents</a:t>
            </a:r>
            <a:endParaRPr/>
          </a:p>
        </p:txBody>
      </p:sp>
      <p:sp>
        <p:nvSpPr>
          <p:cNvPr id="400" name="Google Shape;400;p11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1" name="Google Shape;40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9426" y="766190"/>
            <a:ext cx="2300100" cy="3846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2" name="Google Shape;402;p11"/>
          <p:cNvPicPr preferRelativeResize="0"/>
          <p:nvPr/>
        </p:nvPicPr>
        <p:blipFill rotWithShape="1">
          <a:blip r:embed="rId6">
            <a:alphaModFix/>
          </a:blip>
          <a:srcRect b="0" l="0" r="49320" t="0"/>
          <a:stretch/>
        </p:blipFill>
        <p:spPr>
          <a:xfrm>
            <a:off x="6298775" y="1564375"/>
            <a:ext cx="3171600" cy="30252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3" name="Google Shape;403;p11"/>
          <p:cNvPicPr preferRelativeResize="0"/>
          <p:nvPr/>
        </p:nvPicPr>
        <p:blipFill rotWithShape="1">
          <a:blip r:embed="rId7">
            <a:alphaModFix/>
          </a:blip>
          <a:srcRect b="44745" l="0" r="0" t="0"/>
          <a:stretch/>
        </p:blipFill>
        <p:spPr>
          <a:xfrm>
            <a:off x="178663" y="2733675"/>
            <a:ext cx="5727300" cy="33495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2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9" name="Google Shape;409;p12"/>
          <p:cNvSpPr txBox="1"/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cap="none">
                <a:latin typeface="Calibri"/>
                <a:ea typeface="Calibri"/>
                <a:cs typeface="Calibri"/>
                <a:sym typeface="Calibri"/>
              </a:rPr>
              <a:t>Team/Project Management</a:t>
            </a:r>
            <a:endParaRPr/>
          </a:p>
        </p:txBody>
      </p:sp>
      <p:sp>
        <p:nvSpPr>
          <p:cNvPr id="410" name="Google Shape;410;p12"/>
          <p:cNvSpPr/>
          <p:nvPr/>
        </p:nvSpPr>
        <p:spPr>
          <a:xfrm>
            <a:off x="515939" y="1390148"/>
            <a:ext cx="2588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1D5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D1D51"/>
                </a:solidFill>
                <a:latin typeface="Corbel"/>
                <a:ea typeface="Corbel"/>
                <a:cs typeface="Corbel"/>
                <a:sym typeface="Corbel"/>
              </a:rPr>
              <a:t>JIRA</a:t>
            </a:r>
            <a:endParaRPr b="1" i="0" sz="1600" u="none" cap="none" strike="noStrike">
              <a:solidFill>
                <a:srgbClr val="0D1D5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11" name="Google Shape;411;p12"/>
          <p:cNvSpPr/>
          <p:nvPr/>
        </p:nvSpPr>
        <p:spPr>
          <a:xfrm>
            <a:off x="3426650" y="1390147"/>
            <a:ext cx="2588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1D5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D1D51"/>
                </a:solidFill>
                <a:latin typeface="Corbel"/>
                <a:ea typeface="Corbel"/>
                <a:cs typeface="Corbel"/>
                <a:sym typeface="Corbel"/>
              </a:rPr>
              <a:t>MS Teams</a:t>
            </a:r>
            <a:endParaRPr b="1" i="0" sz="1600" u="none" cap="none" strike="noStrike">
              <a:solidFill>
                <a:srgbClr val="0D1D5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2" name="Google Shape;41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120" y="2108116"/>
            <a:ext cx="3014100" cy="37287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3" name="Google Shape;41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19339" y="2108115"/>
            <a:ext cx="2613900" cy="37287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4" name="Google Shape;41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7277" y="2108116"/>
            <a:ext cx="2807400" cy="37287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5" name="Google Shape;41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5938" y="2108116"/>
            <a:ext cx="2801400" cy="37287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6" name="Google Shape;416;p12"/>
          <p:cNvSpPr/>
          <p:nvPr/>
        </p:nvSpPr>
        <p:spPr>
          <a:xfrm>
            <a:off x="6337361" y="1389624"/>
            <a:ext cx="2588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1D5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D1D51"/>
                </a:solidFill>
                <a:latin typeface="Corbel"/>
                <a:ea typeface="Corbel"/>
                <a:cs typeface="Corbel"/>
                <a:sym typeface="Corbel"/>
              </a:rPr>
              <a:t>Calendly/Zoom</a:t>
            </a:r>
            <a:endParaRPr b="1" i="0" sz="1600" u="none" cap="none" strike="noStrike">
              <a:solidFill>
                <a:srgbClr val="0D1D5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17" name="Google Shape;417;p12"/>
          <p:cNvSpPr/>
          <p:nvPr/>
        </p:nvSpPr>
        <p:spPr>
          <a:xfrm>
            <a:off x="8928380" y="1389624"/>
            <a:ext cx="2588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1D5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D1D51"/>
                </a:solidFill>
                <a:latin typeface="Corbel"/>
                <a:ea typeface="Corbel"/>
                <a:cs typeface="Corbel"/>
                <a:sym typeface="Corbel"/>
              </a:rPr>
              <a:t>WhatsApp</a:t>
            </a:r>
            <a:endParaRPr b="1" i="0" sz="1600" u="none" cap="none" strike="noStrike">
              <a:solidFill>
                <a:srgbClr val="0D1D5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3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3" name="Google Shape;423;p13"/>
          <p:cNvSpPr txBox="1"/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</a:pPr>
            <a:r>
              <a:rPr lang="en-US" cap="none"/>
              <a:t>Benefits of AI Agentic Solutions + Cloud</a:t>
            </a:r>
            <a:endParaRPr/>
          </a:p>
        </p:txBody>
      </p:sp>
      <p:grpSp>
        <p:nvGrpSpPr>
          <p:cNvPr id="424" name="Google Shape;424;p13"/>
          <p:cNvGrpSpPr/>
          <p:nvPr/>
        </p:nvGrpSpPr>
        <p:grpSpPr>
          <a:xfrm>
            <a:off x="530700" y="1635679"/>
            <a:ext cx="11232824" cy="4344446"/>
            <a:chOff x="-297976" y="0"/>
            <a:chExt cx="11232824" cy="4344446"/>
          </a:xfrm>
        </p:grpSpPr>
        <p:sp>
          <p:nvSpPr>
            <p:cNvPr id="425" name="Google Shape;425;p13"/>
            <p:cNvSpPr/>
            <p:nvPr/>
          </p:nvSpPr>
          <p:spPr>
            <a:xfrm>
              <a:off x="-297976" y="6896"/>
              <a:ext cx="11005800" cy="1239300"/>
            </a:xfrm>
            <a:prstGeom prst="roundRect">
              <a:avLst>
                <a:gd fmla="val 10000" name="adj"/>
              </a:avLst>
            </a:prstGeom>
            <a:solidFill>
              <a:srgbClr val="DB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76918" y="285739"/>
              <a:ext cx="681613" cy="68161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787930" y="0"/>
              <a:ext cx="4877037" cy="1239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3"/>
            <p:cNvSpPr txBox="1"/>
            <p:nvPr/>
          </p:nvSpPr>
          <p:spPr>
            <a:xfrm>
              <a:off x="787930" y="0"/>
              <a:ext cx="4877037" cy="1239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150" lIns="131150" spcFirstLastPara="1" rIns="131150" wrap="square" tIns="131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AI Agents + Cloud: Industry Benefits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5218500" y="6897"/>
              <a:ext cx="5417431" cy="1239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3"/>
            <p:cNvSpPr txBox="1"/>
            <p:nvPr/>
          </p:nvSpPr>
          <p:spPr>
            <a:xfrm>
              <a:off x="5218500" y="6897"/>
              <a:ext cx="5417431" cy="1239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150" lIns="131150" spcFirstLastPara="1" rIns="131150" wrap="square" tIns="131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Real-time document intelligence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aligning with the industry trend of using AI for </a:t>
              </a: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personalized knowledge retrieval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-297976" y="1556021"/>
              <a:ext cx="11005800" cy="1239300"/>
            </a:xfrm>
            <a:prstGeom prst="roundRect">
              <a:avLst>
                <a:gd fmla="val 10000" name="adj"/>
              </a:avLst>
            </a:pr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76918" y="1834862"/>
              <a:ext cx="681613" cy="68161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868206" y="1556019"/>
              <a:ext cx="4877037" cy="1239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3"/>
            <p:cNvSpPr txBox="1"/>
            <p:nvPr/>
          </p:nvSpPr>
          <p:spPr>
            <a:xfrm>
              <a:off x="868206" y="1556019"/>
              <a:ext cx="4877037" cy="1239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150" lIns="131150" spcFirstLastPara="1" rIns="131150" wrap="square" tIns="131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AI Agents overcoming Cloud Limitations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5210737" y="1556019"/>
              <a:ext cx="5724111" cy="1239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3"/>
            <p:cNvSpPr txBox="1"/>
            <p:nvPr/>
          </p:nvSpPr>
          <p:spPr>
            <a:xfrm>
              <a:off x="5210737" y="1556019"/>
              <a:ext cx="5724111" cy="1239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150" lIns="131150" spcFirstLastPara="1" rIns="131150" wrap="square" tIns="131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Quickly analyze and extract limitations, best practices, and configuration guidelines 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from complex cloud documentation</a:t>
              </a:r>
              <a:endParaRPr/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-297976" y="3105146"/>
              <a:ext cx="11005800" cy="1239300"/>
            </a:xfrm>
            <a:prstGeom prst="roundRect">
              <a:avLst>
                <a:gd fmla="val 10000" name="adj"/>
              </a:avLst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76918" y="3383984"/>
              <a:ext cx="681613" cy="68161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869523" y="3105142"/>
              <a:ext cx="4877037" cy="1239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3"/>
            <p:cNvSpPr txBox="1"/>
            <p:nvPr/>
          </p:nvSpPr>
          <p:spPr>
            <a:xfrm>
              <a:off x="869523" y="3105142"/>
              <a:ext cx="4877037" cy="1239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150" lIns="131150" spcFirstLastPara="1" rIns="131150" wrap="square" tIns="131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AI Agents on Governance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5291786" y="3105142"/>
              <a:ext cx="5415983" cy="1239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3"/>
            <p:cNvSpPr txBox="1"/>
            <p:nvPr/>
          </p:nvSpPr>
          <p:spPr>
            <a:xfrm>
              <a:off x="5291786" y="3105142"/>
              <a:ext cx="5415983" cy="1239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150" lIns="131150" spcFirstLastPara="1" rIns="131150" wrap="square" tIns="131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Auditors or compliance teams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can query for specific clauses (e.g., "GDPR data retention policy") and get immediate answers.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4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" name="Google Shape;449;p14"/>
          <p:cNvSpPr txBox="1"/>
          <p:nvPr>
            <p:ph idx="1" type="body"/>
          </p:nvPr>
        </p:nvSpPr>
        <p:spPr>
          <a:xfrm>
            <a:off x="6348850" y="3628624"/>
            <a:ext cx="5503800" cy="25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1800"/>
              <a:t>Use tools like </a:t>
            </a:r>
            <a:r>
              <a:rPr b="1" lang="en-US" sz="1800"/>
              <a:t>Kafka(MSK) </a:t>
            </a:r>
            <a:r>
              <a:rPr lang="en-US" sz="1800"/>
              <a:t>to enable real-time processing and autonomous task triggering.</a:t>
            </a:r>
            <a:endParaRPr sz="1800"/>
          </a:p>
          <a:p>
            <a:pPr indent="-228600" lvl="0" marL="228600" rtl="0" algn="just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1800"/>
              <a:t>Integrate </a:t>
            </a:r>
            <a:r>
              <a:rPr b="1" lang="en-US" sz="1800"/>
              <a:t>SageMaker Pipelines </a:t>
            </a:r>
            <a:r>
              <a:rPr lang="en-US" sz="1800"/>
              <a:t>for continuous training, testing, and deployment of AI models.</a:t>
            </a:r>
            <a:endParaRPr sz="1800"/>
          </a:p>
          <a:p>
            <a:pPr indent="-228600" lvl="0" marL="228600" rtl="0" algn="just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1800"/>
              <a:t>Enable </a:t>
            </a:r>
            <a:r>
              <a:rPr b="1" lang="en-US" sz="1800"/>
              <a:t>Cross-Cloud Communication </a:t>
            </a:r>
            <a:r>
              <a:rPr lang="en-US" sz="1800"/>
              <a:t>to operate across multi-cloud platforms (e.g., AWS, Azure, GCP).</a:t>
            </a:r>
            <a:endParaRPr sz="2200"/>
          </a:p>
        </p:txBody>
      </p:sp>
      <p:pic>
        <p:nvPicPr>
          <p:cNvPr id="450" name="Google Shape;450;p1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850" y="3364300"/>
            <a:ext cx="4314300" cy="2469900"/>
          </a:xfrm>
          <a:prstGeom prst="roundRect">
            <a:avLst>
              <a:gd fmla="val 4167" name="adj"/>
            </a:avLst>
          </a:prstGeom>
          <a:noFill/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kx="0" rotWithShape="0" algn="bl" stA="33000" stPos="0" sy="-100000" ky="0"/>
          </a:effectLst>
        </p:spPr>
      </p:pic>
      <p:sp>
        <p:nvSpPr>
          <p:cNvPr id="451" name="Google Shape;451;p14"/>
          <p:cNvSpPr txBox="1"/>
          <p:nvPr>
            <p:ph type="title"/>
          </p:nvPr>
        </p:nvSpPr>
        <p:spPr>
          <a:xfrm>
            <a:off x="515942" y="246625"/>
            <a:ext cx="39093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Limitations</a:t>
            </a:r>
            <a:endParaRPr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4"/>
          <p:cNvSpPr txBox="1"/>
          <p:nvPr/>
        </p:nvSpPr>
        <p:spPr>
          <a:xfrm>
            <a:off x="5332971" y="6364756"/>
            <a:ext cx="16784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(Medium, n.d.)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4"/>
          <p:cNvSpPr txBox="1"/>
          <p:nvPr>
            <p:ph type="title"/>
          </p:nvPr>
        </p:nvSpPr>
        <p:spPr>
          <a:xfrm>
            <a:off x="6348842" y="2508600"/>
            <a:ext cx="39093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cap="none"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4"/>
          <p:cNvSpPr txBox="1"/>
          <p:nvPr>
            <p:ph idx="1" type="body"/>
          </p:nvPr>
        </p:nvSpPr>
        <p:spPr>
          <a:xfrm>
            <a:off x="592150" y="1395600"/>
            <a:ext cx="55038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1" lang="en-US" sz="1800"/>
              <a:t>Admin Centric</a:t>
            </a:r>
            <a:r>
              <a:rPr lang="en-US" sz="1800"/>
              <a:t>: The system restricts PDF uploads to admins</a:t>
            </a:r>
            <a:r>
              <a:rPr lang="en-US" sz="1800"/>
              <a:t>.</a:t>
            </a:r>
            <a:endParaRPr sz="1800"/>
          </a:p>
          <a:p>
            <a:pPr indent="-228600" lvl="0" marL="228600" rtl="0" algn="just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1" lang="en-US" sz="1800"/>
              <a:t>Event-driven</a:t>
            </a:r>
            <a:r>
              <a:rPr lang="en-US" sz="1800"/>
              <a:t> </a:t>
            </a:r>
            <a:r>
              <a:rPr b="1" lang="en-US" sz="1800"/>
              <a:t>Processing</a:t>
            </a:r>
            <a:r>
              <a:rPr lang="en-US" sz="1800"/>
              <a:t>: Lambda function</a:t>
            </a:r>
            <a:r>
              <a:rPr lang="en-US" sz="1800"/>
              <a:t>.</a:t>
            </a:r>
            <a:endParaRPr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5"/>
          <p:cNvSpPr txBox="1"/>
          <p:nvPr/>
        </p:nvSpPr>
        <p:spPr>
          <a:xfrm>
            <a:off x="11372649" y="6273820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5"/>
          <p:cNvSpPr txBox="1"/>
          <p:nvPr/>
        </p:nvSpPr>
        <p:spPr>
          <a:xfrm>
            <a:off x="5181601" y="3322320"/>
            <a:ext cx="6033612" cy="2671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AI-powered, cloud-integrated application effectively streamlines information retrieval from documents, offering users quick, accurate access to specific content. This enhances productivity and supports decision-making while aligning with modern governance and compliance needs.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5"/>
          <p:cNvSpPr txBox="1"/>
          <p:nvPr/>
        </p:nvSpPr>
        <p:spPr>
          <a:xfrm>
            <a:off x="524891" y="396814"/>
            <a:ext cx="4750543" cy="5882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World Examples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2" name="Google Shape;462;p15"/>
          <p:cNvGrpSpPr/>
          <p:nvPr/>
        </p:nvGrpSpPr>
        <p:grpSpPr>
          <a:xfrm>
            <a:off x="627977" y="1400645"/>
            <a:ext cx="5647237" cy="4593648"/>
            <a:chOff x="502098" y="750"/>
            <a:chExt cx="5647237" cy="4593648"/>
          </a:xfrm>
        </p:grpSpPr>
        <p:sp>
          <p:nvSpPr>
            <p:cNvPr id="463" name="Google Shape;463;p15"/>
            <p:cNvSpPr/>
            <p:nvPr/>
          </p:nvSpPr>
          <p:spPr>
            <a:xfrm>
              <a:off x="830819" y="750"/>
              <a:ext cx="1028302" cy="1028302"/>
            </a:xfrm>
            <a:prstGeom prst="ellipse">
              <a:avLst/>
            </a:prstGeom>
            <a:solidFill>
              <a:srgbClr val="FBE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502099" y="1349344"/>
              <a:ext cx="1685742" cy="737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5"/>
            <p:cNvSpPr txBox="1"/>
            <p:nvPr/>
          </p:nvSpPr>
          <p:spPr>
            <a:xfrm>
              <a:off x="502098" y="1349344"/>
              <a:ext cx="1685743" cy="737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Doordash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Delivery support chat to resolve complaints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3007679" y="16850"/>
              <a:ext cx="1028400" cy="1028400"/>
            </a:xfrm>
            <a:prstGeom prst="ellipse">
              <a:avLst/>
            </a:prstGeom>
            <a:solidFill>
              <a:srgbClr val="FBE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2482846" y="1349344"/>
              <a:ext cx="1685742" cy="737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5"/>
            <p:cNvSpPr txBox="1"/>
            <p:nvPr/>
          </p:nvSpPr>
          <p:spPr>
            <a:xfrm>
              <a:off x="2580059" y="1291593"/>
              <a:ext cx="1883534" cy="737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Bell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Enhances Management process to keep up-to-date policies 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4463593" y="1349344"/>
              <a:ext cx="1685742" cy="737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5"/>
            <p:cNvSpPr txBox="1"/>
            <p:nvPr/>
          </p:nvSpPr>
          <p:spPr>
            <a:xfrm>
              <a:off x="4463593" y="1349344"/>
              <a:ext cx="1685742" cy="737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1821192" y="2508292"/>
              <a:ext cx="1028302" cy="1028302"/>
            </a:xfrm>
            <a:prstGeom prst="ellipse">
              <a:avLst/>
            </a:prstGeom>
            <a:solidFill>
              <a:srgbClr val="FBE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1492472" y="3856886"/>
              <a:ext cx="1685742" cy="737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5"/>
            <p:cNvSpPr txBox="1"/>
            <p:nvPr/>
          </p:nvSpPr>
          <p:spPr>
            <a:xfrm>
              <a:off x="1324647" y="3735586"/>
              <a:ext cx="1980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Learning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platform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construct Knowledge graph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3473219" y="3856886"/>
              <a:ext cx="1685742" cy="737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5"/>
            <p:cNvSpPr txBox="1"/>
            <p:nvPr/>
          </p:nvSpPr>
          <p:spPr>
            <a:xfrm>
              <a:off x="3473219" y="3856886"/>
              <a:ext cx="1685742" cy="737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6" name="Google Shape;4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700" y="3903595"/>
            <a:ext cx="1028303" cy="1028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5040" y="1515425"/>
            <a:ext cx="812378" cy="81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18301" y="1533042"/>
            <a:ext cx="777140" cy="77714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15"/>
          <p:cNvSpPr txBox="1"/>
          <p:nvPr>
            <p:ph idx="12" type="sldNum"/>
          </p:nvPr>
        </p:nvSpPr>
        <p:spPr>
          <a:xfrm>
            <a:off x="11363696" y="6455739"/>
            <a:ext cx="294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6" name="Google Shape;486;p16"/>
          <p:cNvSpPr txBox="1"/>
          <p:nvPr>
            <p:ph idx="2" type="body"/>
          </p:nvPr>
        </p:nvSpPr>
        <p:spPr>
          <a:xfrm>
            <a:off x="717630" y="1451343"/>
            <a:ext cx="97680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3200"/>
              <a:t>	</a:t>
            </a:r>
            <a:r>
              <a:rPr b="1" lang="en-US" sz="3200"/>
              <a:t>Our Instructors and Client</a:t>
            </a:r>
            <a:endParaRPr/>
          </a:p>
          <a:p>
            <a:pPr indent="-508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-508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</p:txBody>
      </p:sp>
      <p:sp>
        <p:nvSpPr>
          <p:cNvPr id="487" name="Google Shape;487;p16"/>
          <p:cNvSpPr txBox="1"/>
          <p:nvPr>
            <p:ph type="title"/>
          </p:nvPr>
        </p:nvSpPr>
        <p:spPr>
          <a:xfrm>
            <a:off x="768430" y="396515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lang="en-US" cap="none">
                <a:latin typeface="Calibri"/>
                <a:ea typeface="Calibri"/>
                <a:cs typeface="Calibri"/>
                <a:sym typeface="Calibri"/>
              </a:rPr>
              <a:t>We 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lang="en-US" cap="none">
                <a:latin typeface="Calibri"/>
                <a:ea typeface="Calibri"/>
                <a:cs typeface="Calibri"/>
                <a:sym typeface="Calibri"/>
              </a:rPr>
              <a:t>xtend 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lang="en-US" cap="none">
                <a:latin typeface="Calibri"/>
                <a:ea typeface="Calibri"/>
                <a:cs typeface="Calibri"/>
                <a:sym typeface="Calibri"/>
              </a:rPr>
              <a:t>ur 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lang="en-US" cap="none">
                <a:latin typeface="Calibri"/>
                <a:ea typeface="Calibri"/>
                <a:cs typeface="Calibri"/>
                <a:sym typeface="Calibri"/>
              </a:rPr>
              <a:t>eartfelt 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lang="en-US" cap="none">
                <a:latin typeface="Calibri"/>
                <a:ea typeface="Calibri"/>
                <a:cs typeface="Calibri"/>
                <a:sym typeface="Calibri"/>
              </a:rPr>
              <a:t>ratitude 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lang="en-US" cap="none">
                <a:latin typeface="Calibri"/>
                <a:ea typeface="Calibri"/>
                <a:cs typeface="Calibri"/>
                <a:sym typeface="Calibri"/>
              </a:rPr>
              <a:t>o </a:t>
            </a:r>
            <a:endParaRPr/>
          </a:p>
        </p:txBody>
      </p:sp>
      <p:grpSp>
        <p:nvGrpSpPr>
          <p:cNvPr id="488" name="Google Shape;488;p16"/>
          <p:cNvGrpSpPr/>
          <p:nvPr/>
        </p:nvGrpSpPr>
        <p:grpSpPr>
          <a:xfrm>
            <a:off x="722417" y="2666169"/>
            <a:ext cx="8497817" cy="2850964"/>
            <a:chOff x="4787" y="258634"/>
            <a:chExt cx="8497817" cy="2850964"/>
          </a:xfrm>
        </p:grpSpPr>
        <p:sp>
          <p:nvSpPr>
            <p:cNvPr id="489" name="Google Shape;489;p16"/>
            <p:cNvSpPr/>
            <p:nvPr/>
          </p:nvSpPr>
          <p:spPr>
            <a:xfrm>
              <a:off x="4787" y="258634"/>
              <a:ext cx="3386295" cy="2152956"/>
            </a:xfrm>
            <a:prstGeom prst="roundRect">
              <a:avLst>
                <a:gd fmla="val 10000" name="adj"/>
              </a:avLst>
            </a:prstGeom>
            <a:solidFill>
              <a:srgbClr val="A4C2F4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642011" y="863996"/>
              <a:ext cx="3386295" cy="2152956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6"/>
            <p:cNvSpPr txBox="1"/>
            <p:nvPr/>
          </p:nvSpPr>
          <p:spPr>
            <a:xfrm>
              <a:off x="705069" y="927054"/>
              <a:ext cx="3260179" cy="2026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 the valuable knowledge, continuous support, and guidance throughout this journey.</a:t>
              </a: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4665530" y="258634"/>
              <a:ext cx="3199850" cy="2245602"/>
            </a:xfrm>
            <a:prstGeom prst="roundRect">
              <a:avLst>
                <a:gd fmla="val 10000" name="adj"/>
              </a:avLst>
            </a:prstGeom>
            <a:solidFill>
              <a:srgbClr val="B4A7D6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5302754" y="863996"/>
              <a:ext cx="3199850" cy="2245602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6"/>
            <p:cNvSpPr txBox="1"/>
            <p:nvPr/>
          </p:nvSpPr>
          <p:spPr>
            <a:xfrm>
              <a:off x="5368525" y="929767"/>
              <a:ext cx="3068308" cy="21140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Your encouragement and insights were key to helping us turn ideas into impactful solutions.</a:t>
              </a:r>
              <a:endParaRPr/>
            </a:p>
          </p:txBody>
        </p:sp>
      </p:grpSp>
      <p:pic>
        <p:nvPicPr>
          <p:cNvPr descr="A hands in a circle&#10;&#10;AI-generated content may be incorrect." id="495" name="Google Shape;495;p16"/>
          <p:cNvPicPr preferRelativeResize="0"/>
          <p:nvPr/>
        </p:nvPicPr>
        <p:blipFill rotWithShape="1">
          <a:blip r:embed="rId3">
            <a:alphaModFix/>
          </a:blip>
          <a:srcRect b="12573" l="19845" r="21251" t="14345"/>
          <a:stretch/>
        </p:blipFill>
        <p:spPr>
          <a:xfrm>
            <a:off x="9853884" y="3535680"/>
            <a:ext cx="1939985" cy="240691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16"/>
          <p:cNvSpPr txBox="1"/>
          <p:nvPr/>
        </p:nvSpPr>
        <p:spPr>
          <a:xfrm>
            <a:off x="5256771" y="6434006"/>
            <a:ext cx="167845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Nesterenko Ruslan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n.d.)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7"/>
          <p:cNvSpPr txBox="1"/>
          <p:nvPr>
            <p:ph idx="1" type="subTitle"/>
          </p:nvPr>
        </p:nvSpPr>
        <p:spPr>
          <a:xfrm>
            <a:off x="6469778" y="4524447"/>
            <a:ext cx="2072296" cy="651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Q &amp; A</a:t>
            </a:r>
            <a:endParaRPr/>
          </a:p>
        </p:txBody>
      </p:sp>
      <p:pic>
        <p:nvPicPr>
          <p:cNvPr id="502" name="Google Shape;502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300" r="14301" t="0"/>
          <a:stretch/>
        </p:blipFill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503" name="Google Shape;503;p17"/>
          <p:cNvSpPr txBox="1"/>
          <p:nvPr>
            <p:ph type="title"/>
          </p:nvPr>
        </p:nvSpPr>
        <p:spPr>
          <a:xfrm>
            <a:off x="6469778" y="3429000"/>
            <a:ext cx="5011410" cy="651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4" name="Google Shape;504;p17"/>
          <p:cNvSpPr txBox="1"/>
          <p:nvPr/>
        </p:nvSpPr>
        <p:spPr>
          <a:xfrm>
            <a:off x="2869171" y="6034206"/>
            <a:ext cx="167845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(Yelp Image, n.d.)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"/>
          <p:cNvSpPr txBox="1"/>
          <p:nvPr>
            <p:ph idx="1" type="body"/>
          </p:nvPr>
        </p:nvSpPr>
        <p:spPr>
          <a:xfrm>
            <a:off x="447520" y="617977"/>
            <a:ext cx="5144209" cy="4706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Problem Statements</a:t>
            </a:r>
            <a:endParaRPr/>
          </a:p>
          <a:p>
            <a:pPr indent="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Build and deploy a cloud-based AI agent that processes user content, scales efficiently, and follows governance and compliance rules.</a:t>
            </a:r>
            <a:endParaRPr b="1" sz="1800"/>
          </a:p>
          <a:p>
            <a:pPr indent="-1143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sz="1800"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Why it matters?</a:t>
            </a:r>
            <a:endParaRPr/>
          </a:p>
          <a:p>
            <a:pPr indent="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To stay competitive, organizations must embrace intelligent, automated infrastructure.</a:t>
            </a:r>
            <a:endParaRPr b="1" sz="1800"/>
          </a:p>
          <a:p>
            <a:pPr indent="-1143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sz="1800"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Our Project Objectives</a:t>
            </a:r>
            <a:endParaRPr/>
          </a:p>
          <a:p>
            <a:pPr indent="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To build a cloud-based RAG system that can grow with user demand and Cloud Architecture solution.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descr="skycrapers" id="296" name="Google Shape;296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4648" y="0"/>
            <a:ext cx="6307353" cy="578037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97" name="Google Shape;297;p3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3"/>
          <p:cNvSpPr txBox="1"/>
          <p:nvPr/>
        </p:nvSpPr>
        <p:spPr>
          <a:xfrm>
            <a:off x="5591729" y="6412274"/>
            <a:ext cx="165608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(Squarespace, n.d.)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"/>
          <p:cNvSpPr txBox="1"/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cap="none">
                <a:latin typeface="Calibri"/>
                <a:ea typeface="Calibri"/>
                <a:cs typeface="Calibri"/>
                <a:sym typeface="Calibri"/>
              </a:rPr>
              <a:t>Team Members</a:t>
            </a:r>
            <a:endParaRPr/>
          </a:p>
        </p:txBody>
      </p:sp>
      <p:pic>
        <p:nvPicPr>
          <p:cNvPr id="305" name="Google Shape;305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306" name="Google Shape;306;p2"/>
          <p:cNvSpPr txBox="1"/>
          <p:nvPr>
            <p:ph idx="6" type="body"/>
          </p:nvPr>
        </p:nvSpPr>
        <p:spPr>
          <a:xfrm>
            <a:off x="524454" y="3539268"/>
            <a:ext cx="2588705" cy="495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1D51"/>
              </a:buClr>
              <a:buSzPts val="1800"/>
              <a:buNone/>
            </a:pPr>
            <a:r>
              <a:rPr b="1" lang="en-US" sz="1800" cap="none">
                <a:latin typeface="Calibri"/>
                <a:ea typeface="Calibri"/>
                <a:cs typeface="Calibri"/>
                <a:sym typeface="Calibri"/>
              </a:rPr>
              <a:t>Taral Kotwal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"/>
          <p:cNvSpPr txBox="1"/>
          <p:nvPr>
            <p:ph idx="1" type="body"/>
          </p:nvPr>
        </p:nvSpPr>
        <p:spPr>
          <a:xfrm>
            <a:off x="524454" y="4052306"/>
            <a:ext cx="2588705" cy="1749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UI/UX Manager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t.kotwal365@mybvc.ca</a:t>
            </a:r>
            <a:endParaRPr sz="18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472365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Cloud Engineer</a:t>
            </a:r>
            <a:endParaRPr sz="1800"/>
          </a:p>
        </p:txBody>
      </p:sp>
      <p:pic>
        <p:nvPicPr>
          <p:cNvPr id="308" name="Google Shape;308;p2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309" name="Google Shape;309;p2"/>
          <p:cNvSpPr txBox="1"/>
          <p:nvPr>
            <p:ph idx="8" type="body"/>
          </p:nvPr>
        </p:nvSpPr>
        <p:spPr>
          <a:xfrm>
            <a:off x="3377853" y="3539268"/>
            <a:ext cx="2588705" cy="495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1D51"/>
              </a:buClr>
              <a:buSzPts val="1800"/>
              <a:buNone/>
            </a:pPr>
            <a:r>
              <a:rPr b="1" lang="en-US" sz="1800" cap="none">
                <a:latin typeface="Calibri"/>
                <a:ea typeface="Calibri"/>
                <a:cs typeface="Calibri"/>
                <a:sym typeface="Calibri"/>
              </a:rPr>
              <a:t>Sandeep </a:t>
            </a:r>
            <a:r>
              <a:rPr lang="en-US" sz="1800" cap="none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1" lang="en-US" sz="1800" cap="none">
                <a:latin typeface="Calibri"/>
                <a:ea typeface="Calibri"/>
                <a:cs typeface="Calibri"/>
                <a:sym typeface="Calibri"/>
              </a:rPr>
              <a:t>arwal</a:t>
            </a:r>
            <a:endParaRPr sz="1800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"/>
          <p:cNvSpPr txBox="1"/>
          <p:nvPr>
            <p:ph idx="7" type="body"/>
          </p:nvPr>
        </p:nvSpPr>
        <p:spPr>
          <a:xfrm>
            <a:off x="3377853" y="4052306"/>
            <a:ext cx="2588705" cy="1749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Product Manager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s.parwal175@mybvc.ca</a:t>
            </a:r>
            <a:endParaRPr sz="18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463175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Cloud Specialist</a:t>
            </a:r>
            <a:endParaRPr sz="1800"/>
          </a:p>
        </p:txBody>
      </p:sp>
      <p:pic>
        <p:nvPicPr>
          <p:cNvPr id="311" name="Google Shape;311;p2"/>
          <p:cNvPicPr preferRelativeResize="0"/>
          <p:nvPr>
            <p:ph idx="4" type="pic"/>
          </p:nvPr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312" name="Google Shape;312;p2"/>
          <p:cNvSpPr txBox="1"/>
          <p:nvPr>
            <p:ph idx="13" type="body"/>
          </p:nvPr>
        </p:nvSpPr>
        <p:spPr>
          <a:xfrm>
            <a:off x="6216589" y="3539268"/>
            <a:ext cx="2588705" cy="495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1D51"/>
              </a:buClr>
              <a:buSzPts val="1800"/>
              <a:buNone/>
            </a:pPr>
            <a:r>
              <a:rPr b="1" lang="en-US" sz="1800" cap="none">
                <a:latin typeface="Calibri"/>
                <a:ea typeface="Calibri"/>
                <a:cs typeface="Calibri"/>
                <a:sym typeface="Calibri"/>
              </a:rPr>
              <a:t>Geetha </a:t>
            </a:r>
            <a:r>
              <a:rPr lang="en-US" sz="1800" cap="none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lang="en-US" sz="1800" cap="none">
                <a:latin typeface="Calibri"/>
                <a:ea typeface="Calibri"/>
                <a:cs typeface="Calibri"/>
                <a:sym typeface="Calibri"/>
              </a:rPr>
              <a:t>arasimha</a:t>
            </a:r>
            <a:endParaRPr sz="1800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"/>
          <p:cNvSpPr txBox="1"/>
          <p:nvPr>
            <p:ph idx="9" type="body"/>
          </p:nvPr>
        </p:nvSpPr>
        <p:spPr>
          <a:xfrm>
            <a:off x="6216589" y="4052306"/>
            <a:ext cx="2588705" cy="1749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Cloud Manager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8"/>
              </a:rPr>
              <a:t>g.narasimha064@mybvc.ca</a:t>
            </a:r>
            <a:endParaRPr sz="18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463064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Cloud Specialist</a:t>
            </a:r>
            <a:endParaRPr/>
          </a:p>
        </p:txBody>
      </p:sp>
      <p:pic>
        <p:nvPicPr>
          <p:cNvPr id="314" name="Google Shape;314;p2"/>
          <p:cNvPicPr preferRelativeResize="0"/>
          <p:nvPr>
            <p:ph idx="5" type="pic"/>
          </p:nvPr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315" name="Google Shape;315;p2"/>
          <p:cNvSpPr txBox="1"/>
          <p:nvPr>
            <p:ph idx="15" type="body"/>
          </p:nvPr>
        </p:nvSpPr>
        <p:spPr>
          <a:xfrm>
            <a:off x="9068972" y="3539268"/>
            <a:ext cx="2588705" cy="495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1D51"/>
              </a:buClr>
              <a:buSzPts val="1800"/>
              <a:buNone/>
            </a:pPr>
            <a:r>
              <a:rPr b="1" lang="en-US" sz="1800" cap="none">
                <a:latin typeface="Calibri"/>
                <a:ea typeface="Calibri"/>
                <a:cs typeface="Calibri"/>
                <a:sym typeface="Calibri"/>
              </a:rPr>
              <a:t>Aditya </a:t>
            </a:r>
            <a:r>
              <a:rPr lang="en-US" sz="1800" cap="none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1" lang="en-US" sz="1800" cap="none">
                <a:latin typeface="Calibri"/>
                <a:ea typeface="Calibri"/>
                <a:cs typeface="Calibri"/>
                <a:sym typeface="Calibri"/>
              </a:rPr>
              <a:t>hatre</a:t>
            </a:r>
            <a:endParaRPr sz="1800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"/>
          <p:cNvSpPr txBox="1"/>
          <p:nvPr>
            <p:ph idx="14" type="body"/>
          </p:nvPr>
        </p:nvSpPr>
        <p:spPr>
          <a:xfrm>
            <a:off x="9068972" y="4052306"/>
            <a:ext cx="2588705" cy="1749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Marketing Manager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10"/>
              </a:rPr>
              <a:t>a.mhatre623@mybvc.ca</a:t>
            </a:r>
            <a:endParaRPr sz="18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472623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Cloud Engineer</a:t>
            </a:r>
            <a:endParaRPr sz="1800"/>
          </a:p>
        </p:txBody>
      </p:sp>
      <p:sp>
        <p:nvSpPr>
          <p:cNvPr id="317" name="Google Shape;317;p2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ue and black logo&#10;&#10;AI-generated content may be incorrect." id="324" name="Google Shape;324;p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5210" y="2568455"/>
            <a:ext cx="3600852" cy="360085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"/>
          <p:cNvSpPr txBox="1"/>
          <p:nvPr>
            <p:ph type="title"/>
          </p:nvPr>
        </p:nvSpPr>
        <p:spPr>
          <a:xfrm>
            <a:off x="515938" y="175501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cap="none">
                <a:latin typeface="Calibri"/>
                <a:ea typeface="Calibri"/>
                <a:cs typeface="Calibri"/>
                <a:sym typeface="Calibri"/>
              </a:rPr>
              <a:t>Technology Stack</a:t>
            </a:r>
            <a:endParaRPr/>
          </a:p>
        </p:txBody>
      </p:sp>
      <p:graphicFrame>
        <p:nvGraphicFramePr>
          <p:cNvPr id="326" name="Google Shape;326;p4"/>
          <p:cNvGraphicFramePr/>
          <p:nvPr/>
        </p:nvGraphicFramePr>
        <p:xfrm>
          <a:off x="515938" y="1443288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{E31E9374-33E0-4F54-941B-476767F9C48A}</a:tableStyleId>
              </a:tblPr>
              <a:tblGrid>
                <a:gridCol w="1704900"/>
                <a:gridCol w="1704900"/>
                <a:gridCol w="1704900"/>
                <a:gridCol w="1704900"/>
              </a:tblGrid>
              <a:tr h="1091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1" sz="1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/>
                        <a:t>Infrastructure as Code</a:t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Terraform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1091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1" sz="1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/>
                        <a:t>Application Layer</a:t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Python - Flask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Postman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83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1" sz="18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/>
                        <a:t>Cloud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AWS Services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091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1" sz="18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/>
                        <a:t>DevOps and Deployment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Jenkins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GitHub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Docker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27" name="Google Shape;327;p4"/>
          <p:cNvSpPr txBox="1"/>
          <p:nvPr/>
        </p:nvSpPr>
        <p:spPr>
          <a:xfrm>
            <a:off x="5855503" y="6313167"/>
            <a:ext cx="16784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(Freepik, n.d.)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5"/>
          <p:cNvSpPr txBox="1"/>
          <p:nvPr>
            <p:ph type="title"/>
          </p:nvPr>
        </p:nvSpPr>
        <p:spPr>
          <a:xfrm>
            <a:off x="515938" y="-190259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cap="none">
                <a:latin typeface="Calibri"/>
                <a:ea typeface="Calibri"/>
                <a:cs typeface="Calibri"/>
                <a:sym typeface="Calibri"/>
              </a:rPr>
              <a:t>AWS Architecture Diagram</a:t>
            </a:r>
            <a:endParaRPr/>
          </a:p>
        </p:txBody>
      </p:sp>
      <p:pic>
        <p:nvPicPr>
          <p:cNvPr descr="A logo of a cloud&#10;&#10;AI-generated content may be incorrect." id="335" name="Google Shape;335;p5"/>
          <p:cNvPicPr preferRelativeResize="0"/>
          <p:nvPr/>
        </p:nvPicPr>
        <p:blipFill rotWithShape="1">
          <a:blip r:embed="rId3">
            <a:alphaModFix/>
          </a:blip>
          <a:srcRect b="22195" l="24379" r="26821" t="19205"/>
          <a:stretch/>
        </p:blipFill>
        <p:spPr>
          <a:xfrm rot="-1708596">
            <a:off x="9938429" y="4309428"/>
            <a:ext cx="2356965" cy="135259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6" name="Google Shape;33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250" y="730075"/>
            <a:ext cx="9453701" cy="550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"/>
          <p:cNvSpPr txBox="1"/>
          <p:nvPr>
            <p:ph type="title"/>
          </p:nvPr>
        </p:nvSpPr>
        <p:spPr>
          <a:xfrm>
            <a:off x="515950" y="162460"/>
            <a:ext cx="53871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cap="none">
                <a:latin typeface="Calibri"/>
                <a:ea typeface="Calibri"/>
                <a:cs typeface="Calibri"/>
                <a:sym typeface="Calibri"/>
              </a:rPr>
              <a:t>Governance Compliance</a:t>
            </a:r>
            <a:endParaRPr/>
          </a:p>
        </p:txBody>
      </p:sp>
      <p:sp>
        <p:nvSpPr>
          <p:cNvPr id="343" name="Google Shape;343;p6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group of people working on computers&#10;&#10;AI-generated content may be incorrect." id="344" name="Google Shape;344;p6"/>
          <p:cNvPicPr preferRelativeResize="0"/>
          <p:nvPr/>
        </p:nvPicPr>
        <p:blipFill rotWithShape="1">
          <a:blip r:embed="rId3">
            <a:alphaModFix/>
          </a:blip>
          <a:srcRect b="-3" l="6183" r="5813" t="0"/>
          <a:stretch/>
        </p:blipFill>
        <p:spPr>
          <a:xfrm>
            <a:off x="5455212" y="988536"/>
            <a:ext cx="4884848" cy="4884848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5" name="Google Shape;345;p6"/>
          <p:cNvSpPr txBox="1"/>
          <p:nvPr>
            <p:ph idx="1" type="body"/>
          </p:nvPr>
        </p:nvSpPr>
        <p:spPr>
          <a:xfrm>
            <a:off x="451251" y="1454390"/>
            <a:ext cx="4789200" cy="43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• Compliance Requirements</a:t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   e.g. GDPR</a:t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br>
              <a:rPr lang="en-US" sz="1800"/>
            </a:br>
            <a:r>
              <a:rPr lang="en-US" sz="1800"/>
              <a:t>• Security Protocols</a:t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   e.g., IAM</a:t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br>
              <a:rPr lang="en-US" sz="1800"/>
            </a:br>
            <a:r>
              <a:rPr lang="en-US" sz="1800"/>
              <a:t>• Cost Management and Optimization</a:t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   e.g., AWS Budget</a:t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br>
              <a:rPr lang="en-US" sz="1800"/>
            </a:br>
            <a:r>
              <a:rPr lang="en-US" sz="1800"/>
              <a:t>• Monitoring and Auditing Mechanism</a:t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   </a:t>
            </a:r>
            <a:r>
              <a:rPr lang="en-US" sz="1800"/>
              <a:t>e.g., AWS CloudWatch, AWS CloudTrail</a:t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• Policy-as-Code for Automated Enforcement</a:t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   e.g., AWS Config</a:t>
            </a:r>
            <a:endParaRPr sz="1800"/>
          </a:p>
        </p:txBody>
      </p:sp>
      <p:sp>
        <p:nvSpPr>
          <p:cNvPr id="346" name="Google Shape;346;p6"/>
          <p:cNvSpPr txBox="1"/>
          <p:nvPr/>
        </p:nvSpPr>
        <p:spPr>
          <a:xfrm>
            <a:off x="5063731" y="6358405"/>
            <a:ext cx="16784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(Cloud Tech Services, 2022)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7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7"/>
          <p:cNvSpPr txBox="1"/>
          <p:nvPr>
            <p:ph type="title"/>
          </p:nvPr>
        </p:nvSpPr>
        <p:spPr>
          <a:xfrm>
            <a:off x="515938" y="-112195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cap="none">
                <a:latin typeface="Calibri"/>
                <a:ea typeface="Calibri"/>
                <a:cs typeface="Calibri"/>
                <a:sym typeface="Calibri"/>
              </a:rPr>
              <a:t>Cost Analysis</a:t>
            </a:r>
            <a:endParaRPr/>
          </a:p>
        </p:txBody>
      </p:sp>
      <p:pic>
        <p:nvPicPr>
          <p:cNvPr descr="A screenshot of a computer&#10;&#10;AI-generated content may be incorrect." id="353" name="Google Shape;353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938" y="929998"/>
            <a:ext cx="10847700" cy="3144300"/>
          </a:xfrm>
          <a:prstGeom prst="rect">
            <a:avLst/>
          </a:prstGeom>
          <a:noFill/>
          <a:ln cap="flat" cmpd="sng" w="19050">
            <a:solidFill>
              <a:srgbClr val="2C567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4" name="Google Shape;35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50" y="4196151"/>
            <a:ext cx="10847700" cy="1694953"/>
          </a:xfrm>
          <a:prstGeom prst="rect">
            <a:avLst/>
          </a:prstGeom>
          <a:noFill/>
          <a:ln cap="flat" cmpd="sng" w="19050">
            <a:solidFill>
              <a:srgbClr val="2C567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"/>
          <p:cNvSpPr txBox="1"/>
          <p:nvPr>
            <p:ph idx="12" type="sldNum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0" name="Google Shape;360;p8"/>
          <p:cNvSpPr txBox="1"/>
          <p:nvPr>
            <p:ph type="title"/>
          </p:nvPr>
        </p:nvSpPr>
        <p:spPr>
          <a:xfrm>
            <a:off x="515938" y="-65902"/>
            <a:ext cx="11150600" cy="9203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cap="none">
                <a:latin typeface="Calibri"/>
                <a:ea typeface="Calibri"/>
                <a:cs typeface="Calibri"/>
                <a:sym typeface="Calibri"/>
              </a:rPr>
              <a:t>Cost Analysis</a:t>
            </a:r>
            <a:endParaRPr/>
          </a:p>
        </p:txBody>
      </p:sp>
      <p:pic>
        <p:nvPicPr>
          <p:cNvPr id="361" name="Google Shape;3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25" y="992597"/>
            <a:ext cx="8361350" cy="50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9"/>
          <p:cNvSpPr txBox="1"/>
          <p:nvPr>
            <p:ph idx="1" type="body"/>
          </p:nvPr>
        </p:nvSpPr>
        <p:spPr>
          <a:xfrm>
            <a:off x="515938" y="2134490"/>
            <a:ext cx="4914300" cy="3859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253E"/>
              </a:buClr>
              <a:buSzPts val="1500"/>
              <a:buFont typeface="Arial"/>
              <a:buNone/>
            </a:pPr>
            <a:r>
              <a:rPr b="1" lang="en-US" sz="2000"/>
              <a:t>RAG:</a:t>
            </a:r>
            <a:r>
              <a:rPr lang="en-US" sz="1800"/>
              <a:t> Combines retrieval-based and generative AI models. It fetches relevant documents to generate fact-based responses.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253E"/>
              </a:buClr>
              <a:buSzPts val="1500"/>
              <a:buFont typeface="Arial"/>
              <a:buNone/>
            </a:pPr>
            <a:r>
              <a:rPr b="1" lang="en-US" sz="2000"/>
              <a:t>Retrieval: </a:t>
            </a:r>
            <a:r>
              <a:rPr lang="en-US" sz="1800"/>
              <a:t>The system retrieves relevant information from a knowledge base (e.g., documents, databases).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253E"/>
              </a:buClr>
              <a:buSzPts val="1500"/>
              <a:buFont typeface="Arial"/>
              <a:buNone/>
            </a:pPr>
            <a:r>
              <a:rPr b="1" lang="en-US" sz="2000"/>
              <a:t>Augmentation</a:t>
            </a:r>
            <a:r>
              <a:rPr lang="en-US" sz="2000"/>
              <a:t>: </a:t>
            </a:r>
            <a:r>
              <a:rPr lang="en-US" sz="1800"/>
              <a:t>The LLM uses the retrieved information to generate a more informed and accurate response.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F253E"/>
              </a:buClr>
              <a:buSzPts val="1500"/>
              <a:buFont typeface="Arial"/>
              <a:buNone/>
            </a:pPr>
            <a:r>
              <a:rPr lang="en-US" sz="1800"/>
              <a:t>Used in applications like chatbots, search engines, and knowledge assistants.</a:t>
            </a:r>
            <a:endParaRPr/>
          </a:p>
        </p:txBody>
      </p:sp>
      <p:sp>
        <p:nvSpPr>
          <p:cNvPr id="368" name="Google Shape;368;p9"/>
          <p:cNvSpPr txBox="1"/>
          <p:nvPr>
            <p:ph type="title"/>
          </p:nvPr>
        </p:nvSpPr>
        <p:spPr>
          <a:xfrm>
            <a:off x="515938" y="499595"/>
            <a:ext cx="5144082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Retrieval Augmented Generation Applications (RAG)</a:t>
            </a:r>
            <a:endParaRPr/>
          </a:p>
        </p:txBody>
      </p:sp>
      <p:sp>
        <p:nvSpPr>
          <p:cNvPr id="369" name="Google Shape;369;p9"/>
          <p:cNvSpPr txBox="1"/>
          <p:nvPr>
            <p:ph idx="12" type="sldNum"/>
          </p:nvPr>
        </p:nvSpPr>
        <p:spPr>
          <a:xfrm>
            <a:off x="11363696" y="6455739"/>
            <a:ext cx="294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0" name="Google Shape;370;p9" title="Screenshot 2025-04-10 at 10.45.13 AM.png"/>
          <p:cNvPicPr preferRelativeResize="0"/>
          <p:nvPr/>
        </p:nvPicPr>
        <p:blipFill rotWithShape="1">
          <a:blip r:embed="rId3">
            <a:alphaModFix/>
          </a:blip>
          <a:srcRect b="0" l="0" r="28911" t="0"/>
          <a:stretch/>
        </p:blipFill>
        <p:spPr>
          <a:xfrm>
            <a:off x="5547360" y="10160"/>
            <a:ext cx="6614160" cy="6092466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ontoso v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2024-12-12T20:06:09Z</dcterms:created>
  <dc:creator>Sandeep Parwal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